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8"/>
  </p:notesMasterIdLst>
  <p:handoutMasterIdLst>
    <p:handoutMasterId r:id="rId19"/>
  </p:handoutMasterIdLst>
  <p:sldIdLst>
    <p:sldId id="293" r:id="rId2"/>
    <p:sldId id="330" r:id="rId3"/>
    <p:sldId id="334" r:id="rId4"/>
    <p:sldId id="315" r:id="rId5"/>
    <p:sldId id="273" r:id="rId6"/>
    <p:sldId id="274" r:id="rId7"/>
    <p:sldId id="316" r:id="rId8"/>
    <p:sldId id="318" r:id="rId9"/>
    <p:sldId id="321" r:id="rId10"/>
    <p:sldId id="322" r:id="rId11"/>
    <p:sldId id="323" r:id="rId12"/>
    <p:sldId id="325" r:id="rId13"/>
    <p:sldId id="324" r:id="rId14"/>
    <p:sldId id="335" r:id="rId15"/>
    <p:sldId id="328" r:id="rId16"/>
    <p:sldId id="30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21"/>
    <a:srgbClr val="7BA681"/>
    <a:srgbClr val="FFC0A6"/>
    <a:srgbClr val="28402F"/>
    <a:srgbClr val="FF58D4"/>
    <a:srgbClr val="F4AD69"/>
    <a:srgbClr val="4984C5"/>
    <a:srgbClr val="138C60"/>
    <a:srgbClr val="90DFF1"/>
    <a:srgbClr val="234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 autoAdjust="0"/>
    <p:restoredTop sz="94934" autoAdjust="0"/>
  </p:normalViewPr>
  <p:slideViewPr>
    <p:cSldViewPr snapToGrid="0" showGuides="1">
      <p:cViewPr varScale="1">
        <p:scale>
          <a:sx n="82" d="100"/>
          <a:sy n="82" d="100"/>
        </p:scale>
        <p:origin x="59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pPr/>
              <a:t>21/11/2023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pPr/>
              <a:t>21/11/2023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ebaliser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ebaliser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ebaliser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?utm_source=unsplash&amp;utm_medium=referral&amp;utm_content=creditCopyText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pixasquare?utm_content=attributionCopyText&amp;utm_medium=referral&amp;utm_source=pexel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hite-2-storey-house-near-trees-1115804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round-tufted-gray-ottoman-2343465/?utm_content=attributionCopyText&amp;utm_medium=referral&amp;utm_source=pexels" TargetMode="External"/><Relationship Id="rId3" Type="http://schemas.openxmlformats.org/officeDocument/2006/relationships/hyperlink" Target="https://www.pexels.com/@kaboompics?utm_content=attributionCopyText&amp;utm_medium=referral&amp;utm_source=pexels" TargetMode="External"/><Relationship Id="rId7" Type="http://schemas.openxmlformats.org/officeDocument/2006/relationships/hyperlink" Target="https://www.pexels.com/@alex-qian-1180283?utm_content=attributionCopyText&amp;utm_medium=referral&amp;utm_source=pexel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kitchen-3623785/?utm_content=attributionCopyText&amp;utm_medium=referral&amp;utm_source=pexels" TargetMode="External"/><Relationship Id="rId5" Type="http://schemas.openxmlformats.org/officeDocument/2006/relationships/hyperlink" Target="https://www.pexels.com/@terry-magallanes-1358818?utm_content=attributionCopyText&amp;utm_medium=referral&amp;utm_source=pexels" TargetMode="External"/><Relationship Id="rId10" Type="http://schemas.openxmlformats.org/officeDocument/2006/relationships/hyperlink" Target="https://www.pexels.com/photo/white-bed-comforter-during-daytimne-90317/?utm_content=attributionCopyText&amp;utm_medium=referral&amp;utm_source=pexels" TargetMode="External"/><Relationship Id="rId4" Type="http://schemas.openxmlformats.org/officeDocument/2006/relationships/hyperlink" Target="https://www.pexels.com/photo/old-luxury-villa-exterior-6343/?utm_content=attributionCopyText&amp;utm_medium=referral&amp;utm_source=pexels" TargetMode="External"/><Relationship Id="rId9" Type="http://schemas.openxmlformats.org/officeDocument/2006/relationships/hyperlink" Target="https://www.pexels.com/@marywhitneyph?utm_content=attributionCopyText&amp;utm_medium=referral&amp;utm_source=pexels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round-tufted-gray-ottoman-2343465/?utm_content=attributionCopyText&amp;utm_medium=referral&amp;utm_source=pexels" TargetMode="External"/><Relationship Id="rId3" Type="http://schemas.openxmlformats.org/officeDocument/2006/relationships/hyperlink" Target="https://www.pexels.com/@kaboompics?utm_content=attributionCopyText&amp;utm_medium=referral&amp;utm_source=pexels" TargetMode="External"/><Relationship Id="rId7" Type="http://schemas.openxmlformats.org/officeDocument/2006/relationships/hyperlink" Target="https://www.pexels.com/@alex-qian-1180283?utm_content=attributionCopyText&amp;utm_medium=referral&amp;utm_source=pexel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kitchen-3623785/?utm_content=attributionCopyText&amp;utm_medium=referral&amp;utm_source=pexels" TargetMode="External"/><Relationship Id="rId5" Type="http://schemas.openxmlformats.org/officeDocument/2006/relationships/hyperlink" Target="https://www.pexels.com/@terry-magallanes-1358818?utm_content=attributionCopyText&amp;utm_medium=referral&amp;utm_source=pexels" TargetMode="External"/><Relationship Id="rId10" Type="http://schemas.openxmlformats.org/officeDocument/2006/relationships/hyperlink" Target="https://www.pexels.com/photo/white-bed-comforter-during-daytimne-90317/?utm_content=attributionCopyText&amp;utm_medium=referral&amp;utm_source=pexels" TargetMode="External"/><Relationship Id="rId4" Type="http://schemas.openxmlformats.org/officeDocument/2006/relationships/hyperlink" Target="https://www.pexels.com/photo/old-luxury-villa-exterior-6343/?utm_content=attributionCopyText&amp;utm_medium=referral&amp;utm_source=pexels" TargetMode="External"/><Relationship Id="rId9" Type="http://schemas.openxmlformats.org/officeDocument/2006/relationships/hyperlink" Target="https://www.pexels.com/@marywhitneyph?utm_content=attributionCopyText&amp;utm_medium=referral&amp;utm_source=pexels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round-tufted-gray-ottoman-2343465/?utm_content=attributionCopyText&amp;utm_medium=referral&amp;utm_source=pexels" TargetMode="External"/><Relationship Id="rId3" Type="http://schemas.openxmlformats.org/officeDocument/2006/relationships/hyperlink" Target="https://www.pexels.com/@kaboompics?utm_content=attributionCopyText&amp;utm_medium=referral&amp;utm_source=pexels" TargetMode="External"/><Relationship Id="rId7" Type="http://schemas.openxmlformats.org/officeDocument/2006/relationships/hyperlink" Target="https://www.pexels.com/@alex-qian-1180283?utm_content=attributionCopyText&amp;utm_medium=referral&amp;utm_source=pexel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kitchen-3623785/?utm_content=attributionCopyText&amp;utm_medium=referral&amp;utm_source=pexels" TargetMode="External"/><Relationship Id="rId5" Type="http://schemas.openxmlformats.org/officeDocument/2006/relationships/hyperlink" Target="https://www.pexels.com/@terry-magallanes-1358818?utm_content=attributionCopyText&amp;utm_medium=referral&amp;utm_source=pexels" TargetMode="External"/><Relationship Id="rId10" Type="http://schemas.openxmlformats.org/officeDocument/2006/relationships/hyperlink" Target="https://www.pexels.com/photo/white-bed-comforter-during-daytimne-90317/?utm_content=attributionCopyText&amp;utm_medium=referral&amp;utm_source=pexels" TargetMode="External"/><Relationship Id="rId4" Type="http://schemas.openxmlformats.org/officeDocument/2006/relationships/hyperlink" Target="https://www.pexels.com/photo/old-luxury-villa-exterior-6343/?utm_content=attributionCopyText&amp;utm_medium=referral&amp;utm_source=pexels" TargetMode="External"/><Relationship Id="rId9" Type="http://schemas.openxmlformats.org/officeDocument/2006/relationships/hyperlink" Target="https://www.pexels.com/@marywhitneyph?utm_content=attributionCopyText&amp;utm_medium=referral&amp;utm_source=pexels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ebaliser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house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reative-vix?utm_content=attributionCopyText&amp;utm_medium=referral&amp;utm_source=pexel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photo-of-living-room-1457842/?utm_content=attributionCopyText&amp;utm_medium=referral&amp;utm_source=pexels" TargetMode="External"/><Relationship Id="rId5" Type="http://schemas.openxmlformats.org/officeDocument/2006/relationships/hyperlink" Target="https://www.pexels.com/@jvdm?utm_content=attributionCopyText&amp;utm_medium=referral&amp;utm_source=pexels" TargetMode="External"/><Relationship Id="rId4" Type="http://schemas.openxmlformats.org/officeDocument/2006/relationships/hyperlink" Target="https://www.pexels.com/photo/garden-7283/?utm_content=attributionCopyText&amp;utm_medium=referral&amp;utm_source=pexel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/photo/bungalow-clouds-dawn-dusk-460695/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968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az-Cyrl-A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Ярослав Алексеенко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56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az-Cyrl-A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Ярослав Алексеенко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569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az-Cyrl-A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Ярослав Алексеенко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56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PixaSquare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101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Kaboompics .com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Terry Magallanes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Alex Qian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Mary Whitney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66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Kaboompics .com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Terry Magallanes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Alex Qian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Mary Whitney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66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Kaboompics .com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Terry Magallanes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Alex Qian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Mary Whitney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66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az-Cyrl-A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Ярослав Алексеенко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256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/photo/architecture-clouds-estate-exterior-280222/</a:t>
            </a: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Creative Vix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Jean van der Meulen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Pexels</a:t>
            </a:r>
            <a:endParaRPr lang="en-ID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www.pexels.com</a:t>
            </a:r>
            <a:r>
              <a:rPr lang="en-US" dirty="0"/>
              <a:t>/photo/architecture-cabinets-chairs-contemporary-279648/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pPr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868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39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39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4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2592B-1C1F-4013-81C9-7B01AC07925B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3D874-5C84-4719-83B1-FE3512B1498D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F98FC29-B52D-4D06-9414-ECA5308D3A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095412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4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0B8DF5AC-BA80-4C36-9250-D0307192A235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8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emf"/><Relationship Id="rId10" Type="http://schemas.openxmlformats.org/officeDocument/2006/relationships/image" Target="../media/image19.jpe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0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2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10" Type="http://schemas.openxmlformats.org/officeDocument/2006/relationships/image" Target="../media/image13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DB092A5-A82D-784E-B657-4709ED086F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99882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C16F852-0C0D-0F47-AC60-4E83DE6614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422578D2-FA8A-F944-94D1-AC79E737C7A2}"/>
              </a:ext>
            </a:extLst>
          </p:cNvPr>
          <p:cNvSpPr/>
          <p:nvPr/>
        </p:nvSpPr>
        <p:spPr>
          <a:xfrm>
            <a:off x="6460434" y="952500"/>
            <a:ext cx="5731566" cy="4953000"/>
          </a:xfrm>
          <a:custGeom>
            <a:avLst/>
            <a:gdLst>
              <a:gd name="connsiteX0" fmla="*/ 435418 w 5731566"/>
              <a:gd name="connsiteY0" fmla="*/ 0 h 4953000"/>
              <a:gd name="connsiteX1" fmla="*/ 5731566 w 5731566"/>
              <a:gd name="connsiteY1" fmla="*/ 0 h 4953000"/>
              <a:gd name="connsiteX2" fmla="*/ 5731566 w 5731566"/>
              <a:gd name="connsiteY2" fmla="*/ 4953000 h 4953000"/>
              <a:gd name="connsiteX3" fmla="*/ 435418 w 5731566"/>
              <a:gd name="connsiteY3" fmla="*/ 4953000 h 4953000"/>
              <a:gd name="connsiteX4" fmla="*/ 0 w 5731566"/>
              <a:gd name="connsiteY4" fmla="*/ 4517582 h 4953000"/>
              <a:gd name="connsiteX5" fmla="*/ 0 w 5731566"/>
              <a:gd name="connsiteY5" fmla="*/ 435418 h 4953000"/>
              <a:gd name="connsiteX6" fmla="*/ 435418 w 5731566"/>
              <a:gd name="connsiteY6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1566" h="4953000">
                <a:moveTo>
                  <a:pt x="435418" y="0"/>
                </a:moveTo>
                <a:lnTo>
                  <a:pt x="5731566" y="0"/>
                </a:lnTo>
                <a:lnTo>
                  <a:pt x="5731566" y="4953000"/>
                </a:lnTo>
                <a:lnTo>
                  <a:pt x="435418" y="4953000"/>
                </a:lnTo>
                <a:cubicBezTo>
                  <a:pt x="194943" y="4953000"/>
                  <a:pt x="0" y="4758057"/>
                  <a:pt x="0" y="4517582"/>
                </a:cubicBezTo>
                <a:lnTo>
                  <a:pt x="0" y="435418"/>
                </a:lnTo>
                <a:cubicBezTo>
                  <a:pt x="0" y="194943"/>
                  <a:pt x="194943" y="0"/>
                  <a:pt x="435418" y="0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958240-85E5-824F-9D42-BA1C6FF9FD1B}"/>
              </a:ext>
            </a:extLst>
          </p:cNvPr>
          <p:cNvSpPr txBox="1">
            <a:spLocks/>
          </p:cNvSpPr>
          <p:nvPr/>
        </p:nvSpPr>
        <p:spPr>
          <a:xfrm>
            <a:off x="7708392" y="3209544"/>
            <a:ext cx="3575304" cy="149579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</a:rPr>
              <a:t>Apartment Management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3BC7CD-1F44-A04D-822E-EE4F1AEF6CBF}"/>
              </a:ext>
            </a:extLst>
          </p:cNvPr>
          <p:cNvSpPr/>
          <p:nvPr/>
        </p:nvSpPr>
        <p:spPr>
          <a:xfrm>
            <a:off x="5764695" y="2733261"/>
            <a:ext cx="1391478" cy="13914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DEA164-A2EC-3D42-8B52-3601016852F2}"/>
              </a:ext>
            </a:extLst>
          </p:cNvPr>
          <p:cNvCxnSpPr>
            <a:cxnSpLocks/>
          </p:cNvCxnSpPr>
          <p:nvPr/>
        </p:nvCxnSpPr>
        <p:spPr>
          <a:xfrm>
            <a:off x="3715178" y="5124823"/>
            <a:ext cx="5092829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7A67B-80C2-3D4B-BE1B-58D89294C8CD}"/>
              </a:ext>
            </a:extLst>
          </p:cNvPr>
          <p:cNvCxnSpPr>
            <a:cxnSpLocks/>
          </p:cNvCxnSpPr>
          <p:nvPr/>
        </p:nvCxnSpPr>
        <p:spPr>
          <a:xfrm>
            <a:off x="11007306" y="5124823"/>
            <a:ext cx="1184694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B03780D-B8A9-5C4E-B5B6-943B348823DB}"/>
              </a:ext>
            </a:extLst>
          </p:cNvPr>
          <p:cNvSpPr/>
          <p:nvPr/>
        </p:nvSpPr>
        <p:spPr>
          <a:xfrm>
            <a:off x="5936744" y="2905310"/>
            <a:ext cx="1047380" cy="1047380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5965A66-7CCE-B349-AA1E-EF9080A22957}"/>
              </a:ext>
            </a:extLst>
          </p:cNvPr>
          <p:cNvSpPr/>
          <p:nvPr/>
        </p:nvSpPr>
        <p:spPr>
          <a:xfrm>
            <a:off x="0" y="5028043"/>
            <a:ext cx="315366" cy="189484"/>
          </a:xfrm>
          <a:custGeom>
            <a:avLst/>
            <a:gdLst>
              <a:gd name="connsiteX0" fmla="*/ 0 w 315366"/>
              <a:gd name="connsiteY0" fmla="*/ 0 h 189484"/>
              <a:gd name="connsiteX1" fmla="*/ 220624 w 315366"/>
              <a:gd name="connsiteY1" fmla="*/ 0 h 189484"/>
              <a:gd name="connsiteX2" fmla="*/ 315366 w 315366"/>
              <a:gd name="connsiteY2" fmla="*/ 94742 h 189484"/>
              <a:gd name="connsiteX3" fmla="*/ 315365 w 315366"/>
              <a:gd name="connsiteY3" fmla="*/ 94742 h 189484"/>
              <a:gd name="connsiteX4" fmla="*/ 220623 w 315366"/>
              <a:gd name="connsiteY4" fmla="*/ 189484 h 189484"/>
              <a:gd name="connsiteX5" fmla="*/ 0 w 315366"/>
              <a:gd name="connsiteY5" fmla="*/ 189484 h 18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66" h="189484">
                <a:moveTo>
                  <a:pt x="0" y="0"/>
                </a:moveTo>
                <a:lnTo>
                  <a:pt x="220624" y="0"/>
                </a:lnTo>
                <a:cubicBezTo>
                  <a:pt x="272949" y="0"/>
                  <a:pt x="315366" y="42417"/>
                  <a:pt x="315366" y="94742"/>
                </a:cubicBezTo>
                <a:lnTo>
                  <a:pt x="315365" y="94742"/>
                </a:lnTo>
                <a:cubicBezTo>
                  <a:pt x="315365" y="147067"/>
                  <a:pt x="272948" y="189484"/>
                  <a:pt x="220623" y="189484"/>
                </a:cubicBezTo>
                <a:lnTo>
                  <a:pt x="0" y="189484"/>
                </a:ln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DB7724-F04E-A04D-A9D0-1E69CC8642A0}"/>
              </a:ext>
            </a:extLst>
          </p:cNvPr>
          <p:cNvGrpSpPr/>
          <p:nvPr/>
        </p:nvGrpSpPr>
        <p:grpSpPr>
          <a:xfrm>
            <a:off x="6206075" y="3218979"/>
            <a:ext cx="508718" cy="420043"/>
            <a:chOff x="8447088" y="1871663"/>
            <a:chExt cx="346076" cy="285751"/>
          </a:xfrm>
        </p:grpSpPr>
        <p:sp>
          <p:nvSpPr>
            <p:cNvPr id="36" name="Line 119">
              <a:extLst>
                <a:ext uri="{FF2B5EF4-FFF2-40B4-BE49-F238E27FC236}">
                  <a16:creationId xmlns:a16="http://schemas.microsoft.com/office/drawing/2014/main" id="{5E6E10AC-6315-884A-835C-EA6A30EE1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2157413"/>
              <a:ext cx="3460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20">
              <a:extLst>
                <a:ext uri="{FF2B5EF4-FFF2-40B4-BE49-F238E27FC236}">
                  <a16:creationId xmlns:a16="http://schemas.microsoft.com/office/drawing/2014/main" id="{F432B635-4C22-C24F-8DF9-8D5490E6C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47088" y="1976438"/>
              <a:ext cx="150813" cy="60325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21">
              <a:extLst>
                <a:ext uri="{FF2B5EF4-FFF2-40B4-BE49-F238E27FC236}">
                  <a16:creationId xmlns:a16="http://schemas.microsoft.com/office/drawing/2014/main" id="{817C5098-B953-6848-9DBD-9AB1BF48E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7251" y="2025651"/>
              <a:ext cx="0" cy="131763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22">
              <a:extLst>
                <a:ext uri="{FF2B5EF4-FFF2-40B4-BE49-F238E27FC236}">
                  <a16:creationId xmlns:a16="http://schemas.microsoft.com/office/drawing/2014/main" id="{D0AB2B14-AAE5-6C43-8CA5-57F1C5662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75676" y="1871663"/>
              <a:ext cx="217488" cy="13493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23">
              <a:extLst>
                <a:ext uri="{FF2B5EF4-FFF2-40B4-BE49-F238E27FC236}">
                  <a16:creationId xmlns:a16="http://schemas.microsoft.com/office/drawing/2014/main" id="{51DACC5B-3FC9-7447-A7A4-328E276C6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3001" y="1987551"/>
              <a:ext cx="0" cy="169863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24">
              <a:extLst>
                <a:ext uri="{FF2B5EF4-FFF2-40B4-BE49-F238E27FC236}">
                  <a16:creationId xmlns:a16="http://schemas.microsoft.com/office/drawing/2014/main" id="{55DEADB7-A5B4-FC49-B3D4-A74B0FA94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8551" y="1908176"/>
              <a:ext cx="30163" cy="71438"/>
            </a:xfrm>
            <a:custGeom>
              <a:avLst/>
              <a:gdLst>
                <a:gd name="T0" fmla="*/ 0 w 19"/>
                <a:gd name="T1" fmla="*/ 34 h 45"/>
                <a:gd name="T2" fmla="*/ 0 w 19"/>
                <a:gd name="T3" fmla="*/ 0 h 45"/>
                <a:gd name="T4" fmla="*/ 19 w 19"/>
                <a:gd name="T5" fmla="*/ 0 h 45"/>
                <a:gd name="T6" fmla="*/ 19 w 19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5">
                  <a:moveTo>
                    <a:pt x="0" y="3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45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25">
              <a:extLst>
                <a:ext uri="{FF2B5EF4-FFF2-40B4-BE49-F238E27FC236}">
                  <a16:creationId xmlns:a16="http://schemas.microsoft.com/office/drawing/2014/main" id="{E338520E-4244-D948-9A87-E6EB2758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8063" y="2097088"/>
              <a:ext cx="104775" cy="60325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126">
              <a:extLst>
                <a:ext uri="{FF2B5EF4-FFF2-40B4-BE49-F238E27FC236}">
                  <a16:creationId xmlns:a16="http://schemas.microsoft.com/office/drawing/2014/main" id="{05A1AF61-ABAD-FC41-BBF9-95273F94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0451" y="2097088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Oval 127">
              <a:extLst>
                <a:ext uri="{FF2B5EF4-FFF2-40B4-BE49-F238E27FC236}">
                  <a16:creationId xmlns:a16="http://schemas.microsoft.com/office/drawing/2014/main" id="{5DD9EA1A-5D5A-2E4C-800F-FBC507BA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8063" y="1968501"/>
              <a:ext cx="44450" cy="4603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Rectangle 128">
              <a:extLst>
                <a:ext uri="{FF2B5EF4-FFF2-40B4-BE49-F238E27FC236}">
                  <a16:creationId xmlns:a16="http://schemas.microsoft.com/office/drawing/2014/main" id="{7CEB2621-061A-AA42-8F51-C8A45D553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2081213"/>
              <a:ext cx="60325" cy="76200"/>
            </a:xfrm>
            <a:prstGeom prst="rect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129">
              <a:extLst>
                <a:ext uri="{FF2B5EF4-FFF2-40B4-BE49-F238E27FC236}">
                  <a16:creationId xmlns:a16="http://schemas.microsoft.com/office/drawing/2014/main" id="{28296066-99E7-3647-931C-1C0A875D3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07413" y="2052638"/>
              <a:ext cx="6032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30">
              <a:extLst>
                <a:ext uri="{FF2B5EF4-FFF2-40B4-BE49-F238E27FC236}">
                  <a16:creationId xmlns:a16="http://schemas.microsoft.com/office/drawing/2014/main" id="{C4A6C67E-D126-FF43-8B7F-89C2E92AE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97901" y="1885951"/>
              <a:ext cx="0" cy="271463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188720" y="2057400"/>
            <a:ext cx="101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D958240-85E5-824F-9D42-BA1C6FF9FD1B}"/>
              </a:ext>
            </a:extLst>
          </p:cNvPr>
          <p:cNvSpPr txBox="1">
            <a:spLocks/>
          </p:cNvSpPr>
          <p:nvPr/>
        </p:nvSpPr>
        <p:spPr>
          <a:xfrm>
            <a:off x="7223760" y="1490472"/>
            <a:ext cx="4212336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</a:rPr>
              <a:t>DBMS PROJECT</a:t>
            </a:r>
            <a:endParaRPr lang="en-US" sz="3600" i="1" dirty="0">
              <a:solidFill>
                <a:srgbClr val="92D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5760" y="3886200"/>
            <a:ext cx="3703320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Group Members: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Mwkthangsa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Daimari</a:t>
            </a:r>
            <a:r>
              <a:rPr lang="en-US" b="1" dirty="0">
                <a:solidFill>
                  <a:schemeClr val="bg1"/>
                </a:solidFill>
              </a:rPr>
              <a:t> (2112140)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Ankita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Dutta</a:t>
            </a:r>
            <a:r>
              <a:rPr lang="en-US" b="1" dirty="0">
                <a:solidFill>
                  <a:schemeClr val="bg1"/>
                </a:solidFill>
              </a:rPr>
              <a:t> (2112141)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Banothu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Manjula</a:t>
            </a:r>
            <a:r>
              <a:rPr lang="en-US" b="1" dirty="0">
                <a:solidFill>
                  <a:schemeClr val="bg1"/>
                </a:solidFill>
              </a:rPr>
              <a:t> (2112142)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Koushik</a:t>
            </a:r>
            <a:r>
              <a:rPr lang="en-US" b="1" dirty="0">
                <a:solidFill>
                  <a:schemeClr val="bg1"/>
                </a:solidFill>
              </a:rPr>
              <a:t> Reddy </a:t>
            </a:r>
            <a:r>
              <a:rPr lang="en-US" b="1" dirty="0" err="1">
                <a:solidFill>
                  <a:schemeClr val="bg1"/>
                </a:solidFill>
              </a:rPr>
              <a:t>Kandula</a:t>
            </a:r>
            <a:r>
              <a:rPr lang="en-US" b="1" dirty="0">
                <a:solidFill>
                  <a:schemeClr val="bg1"/>
                </a:solidFill>
              </a:rPr>
              <a:t> (2112143)</a:t>
            </a:r>
          </a:p>
          <a:p>
            <a:r>
              <a:rPr lang="en-US" b="1" dirty="0">
                <a:solidFill>
                  <a:schemeClr val="bg1"/>
                </a:solidFill>
              </a:rPr>
              <a:t>Kumar </a:t>
            </a:r>
            <a:r>
              <a:rPr lang="en-US" b="1" dirty="0" err="1">
                <a:solidFill>
                  <a:schemeClr val="bg1"/>
                </a:solidFill>
              </a:rPr>
              <a:t>Ashish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Ranjan</a:t>
            </a:r>
            <a:r>
              <a:rPr lang="en-US" b="1" dirty="0">
                <a:solidFill>
                  <a:schemeClr val="bg1"/>
                </a:solidFill>
              </a:rPr>
              <a:t> (2112144)</a:t>
            </a:r>
          </a:p>
        </p:txBody>
      </p:sp>
    </p:spTree>
    <p:extLst>
      <p:ext uri="{BB962C8B-B14F-4D97-AF65-F5344CB8AC3E}">
        <p14:creationId xmlns:p14="http://schemas.microsoft.com/office/powerpoint/2010/main" val="3892752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>
            <a:extLst>
              <a:ext uri="{FF2B5EF4-FFF2-40B4-BE49-F238E27FC236}">
                <a16:creationId xmlns:a16="http://schemas.microsoft.com/office/drawing/2014/main" id="{F7207645-793E-4B05-919A-19C94F2AAFCF}"/>
              </a:ext>
            </a:extLst>
          </p:cNvPr>
          <p:cNvGrpSpPr/>
          <p:nvPr/>
        </p:nvGrpSpPr>
        <p:grpSpPr>
          <a:xfrm rot="5400000">
            <a:off x="5726189" y="-2490710"/>
            <a:ext cx="3975099" cy="8956522"/>
            <a:chOff x="0" y="0"/>
            <a:chExt cx="2641599" cy="5951937"/>
          </a:xfrm>
        </p:grpSpPr>
        <p:grpSp>
          <p:nvGrpSpPr>
            <p:cNvPr id="39" name="Group 1">
              <a:extLst>
                <a:ext uri="{FF2B5EF4-FFF2-40B4-BE49-F238E27FC236}">
                  <a16:creationId xmlns:a16="http://schemas.microsoft.com/office/drawing/2014/main" id="{2C20D53C-FAA0-4012-94A4-EA5A410D24BA}"/>
                </a:ext>
              </a:extLst>
            </p:cNvPr>
            <p:cNvGrpSpPr/>
            <p:nvPr/>
          </p:nvGrpSpPr>
          <p:grpSpPr>
            <a:xfrm rot="5400000" flipH="1" flipV="1">
              <a:off x="-1655169" y="1655169"/>
              <a:ext cx="5951937" cy="2641599"/>
              <a:chOff x="762778" y="-1"/>
              <a:chExt cx="7614793" cy="3379611"/>
            </a:xfrm>
          </p:grpSpPr>
          <p:sp>
            <p:nvSpPr>
              <p:cNvPr id="3" name="Freeform 78">
                <a:extLst>
                  <a:ext uri="{FF2B5EF4-FFF2-40B4-BE49-F238E27FC236}">
                    <a16:creationId xmlns:a16="http://schemas.microsoft.com/office/drawing/2014/main" id="{25B4DC27-8468-4656-BB12-8640F940B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78" y="-1"/>
                <a:ext cx="746075" cy="413868"/>
              </a:xfrm>
              <a:custGeom>
                <a:avLst/>
                <a:gdLst>
                  <a:gd name="T0" fmla="*/ 0 w 402"/>
                  <a:gd name="T1" fmla="*/ 0 h 223"/>
                  <a:gd name="T2" fmla="*/ 402 w 402"/>
                  <a:gd name="T3" fmla="*/ 223 h 223"/>
                  <a:gd name="T4" fmla="*/ 402 w 402"/>
                  <a:gd name="T5" fmla="*/ 0 h 223"/>
                  <a:gd name="T6" fmla="*/ 0 w 402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223">
                    <a:moveTo>
                      <a:pt x="0" y="0"/>
                    </a:moveTo>
                    <a:lnTo>
                      <a:pt x="402" y="223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Freeform 79">
                <a:extLst>
                  <a:ext uri="{FF2B5EF4-FFF2-40B4-BE49-F238E27FC236}">
                    <a16:creationId xmlns:a16="http://schemas.microsoft.com/office/drawing/2014/main" id="{78A42BB3-B5D7-4068-B400-56F86380F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8853" y="-1"/>
                <a:ext cx="764634" cy="840727"/>
              </a:xfrm>
              <a:custGeom>
                <a:avLst/>
                <a:gdLst>
                  <a:gd name="T0" fmla="*/ 402 w 412"/>
                  <a:gd name="T1" fmla="*/ 0 h 453"/>
                  <a:gd name="T2" fmla="*/ 0 w 412"/>
                  <a:gd name="T3" fmla="*/ 223 h 453"/>
                  <a:gd name="T4" fmla="*/ 412 w 412"/>
                  <a:gd name="T5" fmla="*/ 453 h 453"/>
                  <a:gd name="T6" fmla="*/ 412 w 412"/>
                  <a:gd name="T7" fmla="*/ 0 h 453"/>
                  <a:gd name="T8" fmla="*/ 402 w 41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53">
                    <a:moveTo>
                      <a:pt x="402" y="0"/>
                    </a:moveTo>
                    <a:lnTo>
                      <a:pt x="0" y="223"/>
                    </a:lnTo>
                    <a:lnTo>
                      <a:pt x="412" y="453"/>
                    </a:lnTo>
                    <a:lnTo>
                      <a:pt x="412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80">
                <a:extLst>
                  <a:ext uri="{FF2B5EF4-FFF2-40B4-BE49-F238E27FC236}">
                    <a16:creationId xmlns:a16="http://schemas.microsoft.com/office/drawing/2014/main" id="{10BE6B89-6DD3-471E-8390-25473EBA7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8853" y="-1"/>
                <a:ext cx="746075" cy="413868"/>
              </a:xfrm>
              <a:custGeom>
                <a:avLst/>
                <a:gdLst>
                  <a:gd name="T0" fmla="*/ 0 w 402"/>
                  <a:gd name="T1" fmla="*/ 0 h 223"/>
                  <a:gd name="T2" fmla="*/ 0 w 402"/>
                  <a:gd name="T3" fmla="*/ 223 h 223"/>
                  <a:gd name="T4" fmla="*/ 402 w 402"/>
                  <a:gd name="T5" fmla="*/ 0 h 223"/>
                  <a:gd name="T6" fmla="*/ 0 w 402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223">
                    <a:moveTo>
                      <a:pt x="0" y="0"/>
                    </a:moveTo>
                    <a:lnTo>
                      <a:pt x="0" y="223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81">
                <a:extLst>
                  <a:ext uri="{FF2B5EF4-FFF2-40B4-BE49-F238E27FC236}">
                    <a16:creationId xmlns:a16="http://schemas.microsoft.com/office/drawing/2014/main" id="{407727FB-097A-49CB-ABE4-9F541720D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488" y="-1"/>
                <a:ext cx="762778" cy="840727"/>
              </a:xfrm>
              <a:custGeom>
                <a:avLst/>
                <a:gdLst>
                  <a:gd name="T0" fmla="*/ 0 w 411"/>
                  <a:gd name="T1" fmla="*/ 0 h 453"/>
                  <a:gd name="T2" fmla="*/ 0 w 411"/>
                  <a:gd name="T3" fmla="*/ 453 h 453"/>
                  <a:gd name="T4" fmla="*/ 411 w 411"/>
                  <a:gd name="T5" fmla="*/ 223 h 453"/>
                  <a:gd name="T6" fmla="*/ 9 w 411"/>
                  <a:gd name="T7" fmla="*/ 0 h 453"/>
                  <a:gd name="T8" fmla="*/ 0 w 411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53">
                    <a:moveTo>
                      <a:pt x="0" y="0"/>
                    </a:moveTo>
                    <a:lnTo>
                      <a:pt x="0" y="453"/>
                    </a:lnTo>
                    <a:lnTo>
                      <a:pt x="411" y="223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82">
                <a:extLst>
                  <a:ext uri="{FF2B5EF4-FFF2-40B4-BE49-F238E27FC236}">
                    <a16:creationId xmlns:a16="http://schemas.microsoft.com/office/drawing/2014/main" id="{DA31382A-E442-46D3-B5E9-8FDEA8697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267" y="413867"/>
                <a:ext cx="764634" cy="848151"/>
              </a:xfrm>
              <a:custGeom>
                <a:avLst/>
                <a:gdLst>
                  <a:gd name="T0" fmla="*/ 0 w 412"/>
                  <a:gd name="T1" fmla="*/ 0 h 457"/>
                  <a:gd name="T2" fmla="*/ 412 w 412"/>
                  <a:gd name="T3" fmla="*/ 230 h 457"/>
                  <a:gd name="T4" fmla="*/ 0 w 412"/>
                  <a:gd name="T5" fmla="*/ 457 h 457"/>
                  <a:gd name="T6" fmla="*/ 0 w 412"/>
                  <a:gd name="T7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7">
                    <a:moveTo>
                      <a:pt x="0" y="0"/>
                    </a:moveTo>
                    <a:lnTo>
                      <a:pt x="412" y="230"/>
                    </a:lnTo>
                    <a:lnTo>
                      <a:pt x="0" y="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3">
                <a:extLst>
                  <a:ext uri="{FF2B5EF4-FFF2-40B4-BE49-F238E27FC236}">
                    <a16:creationId xmlns:a16="http://schemas.microsoft.com/office/drawing/2014/main" id="{F5DD8A62-65C7-4180-831E-BD377EA4E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267" y="-1"/>
                <a:ext cx="764634" cy="840727"/>
              </a:xfrm>
              <a:custGeom>
                <a:avLst/>
                <a:gdLst>
                  <a:gd name="T0" fmla="*/ 402 w 412"/>
                  <a:gd name="T1" fmla="*/ 0 h 453"/>
                  <a:gd name="T2" fmla="*/ 0 w 412"/>
                  <a:gd name="T3" fmla="*/ 223 h 453"/>
                  <a:gd name="T4" fmla="*/ 412 w 412"/>
                  <a:gd name="T5" fmla="*/ 453 h 453"/>
                  <a:gd name="T6" fmla="*/ 412 w 412"/>
                  <a:gd name="T7" fmla="*/ 0 h 453"/>
                  <a:gd name="T8" fmla="*/ 402 w 41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53">
                    <a:moveTo>
                      <a:pt x="402" y="0"/>
                    </a:moveTo>
                    <a:lnTo>
                      <a:pt x="0" y="223"/>
                    </a:lnTo>
                    <a:lnTo>
                      <a:pt x="412" y="453"/>
                    </a:lnTo>
                    <a:lnTo>
                      <a:pt x="412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4">
                <a:extLst>
                  <a:ext uri="{FF2B5EF4-FFF2-40B4-BE49-F238E27FC236}">
                    <a16:creationId xmlns:a16="http://schemas.microsoft.com/office/drawing/2014/main" id="{36EA07C1-C0BA-49A0-93B2-22ABDE8B2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267" y="-1"/>
                <a:ext cx="746075" cy="413868"/>
              </a:xfrm>
              <a:custGeom>
                <a:avLst/>
                <a:gdLst>
                  <a:gd name="T0" fmla="*/ 0 w 402"/>
                  <a:gd name="T1" fmla="*/ 0 h 223"/>
                  <a:gd name="T2" fmla="*/ 0 w 402"/>
                  <a:gd name="T3" fmla="*/ 223 h 223"/>
                  <a:gd name="T4" fmla="*/ 402 w 402"/>
                  <a:gd name="T5" fmla="*/ 0 h 223"/>
                  <a:gd name="T6" fmla="*/ 0 w 402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223">
                    <a:moveTo>
                      <a:pt x="0" y="0"/>
                    </a:moveTo>
                    <a:lnTo>
                      <a:pt x="0" y="223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85">
                <a:extLst>
                  <a:ext uri="{FF2B5EF4-FFF2-40B4-BE49-F238E27FC236}">
                    <a16:creationId xmlns:a16="http://schemas.microsoft.com/office/drawing/2014/main" id="{3CC64023-F567-44CB-A803-E2CE57EFC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901" y="1262017"/>
                <a:ext cx="762778" cy="850006"/>
              </a:xfrm>
              <a:custGeom>
                <a:avLst/>
                <a:gdLst>
                  <a:gd name="T0" fmla="*/ 411 w 411"/>
                  <a:gd name="T1" fmla="*/ 458 h 458"/>
                  <a:gd name="T2" fmla="*/ 0 w 411"/>
                  <a:gd name="T3" fmla="*/ 230 h 458"/>
                  <a:gd name="T4" fmla="*/ 411 w 411"/>
                  <a:gd name="T5" fmla="*/ 0 h 458"/>
                  <a:gd name="T6" fmla="*/ 411 w 411"/>
                  <a:gd name="T7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458">
                    <a:moveTo>
                      <a:pt x="411" y="458"/>
                    </a:moveTo>
                    <a:lnTo>
                      <a:pt x="0" y="230"/>
                    </a:lnTo>
                    <a:lnTo>
                      <a:pt x="411" y="0"/>
                    </a:lnTo>
                    <a:lnTo>
                      <a:pt x="411" y="458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6">
                <a:extLst>
                  <a:ext uri="{FF2B5EF4-FFF2-40B4-BE49-F238E27FC236}">
                    <a16:creationId xmlns:a16="http://schemas.microsoft.com/office/drawing/2014/main" id="{DA218B62-414C-4CF4-888B-8FFDAFC26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901" y="840726"/>
                <a:ext cx="762778" cy="848151"/>
              </a:xfrm>
              <a:custGeom>
                <a:avLst/>
                <a:gdLst>
                  <a:gd name="T0" fmla="*/ 0 w 411"/>
                  <a:gd name="T1" fmla="*/ 0 h 457"/>
                  <a:gd name="T2" fmla="*/ 411 w 411"/>
                  <a:gd name="T3" fmla="*/ 227 h 457"/>
                  <a:gd name="T4" fmla="*/ 0 w 411"/>
                  <a:gd name="T5" fmla="*/ 457 h 457"/>
                  <a:gd name="T6" fmla="*/ 0 w 411"/>
                  <a:gd name="T7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457">
                    <a:moveTo>
                      <a:pt x="0" y="0"/>
                    </a:moveTo>
                    <a:lnTo>
                      <a:pt x="411" y="227"/>
                    </a:lnTo>
                    <a:lnTo>
                      <a:pt x="0" y="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8">
                <a:extLst>
                  <a:ext uri="{FF2B5EF4-FFF2-40B4-BE49-F238E27FC236}">
                    <a16:creationId xmlns:a16="http://schemas.microsoft.com/office/drawing/2014/main" id="{B3E01E9C-5DB7-4BD4-9B16-AF5256D05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892" y="-1"/>
                <a:ext cx="749787" cy="413868"/>
              </a:xfrm>
              <a:custGeom>
                <a:avLst/>
                <a:gdLst>
                  <a:gd name="T0" fmla="*/ 0 w 404"/>
                  <a:gd name="T1" fmla="*/ 0 h 223"/>
                  <a:gd name="T2" fmla="*/ 404 w 404"/>
                  <a:gd name="T3" fmla="*/ 223 h 223"/>
                  <a:gd name="T4" fmla="*/ 404 w 404"/>
                  <a:gd name="T5" fmla="*/ 0 h 223"/>
                  <a:gd name="T6" fmla="*/ 0 w 404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223">
                    <a:moveTo>
                      <a:pt x="0" y="0"/>
                    </a:moveTo>
                    <a:lnTo>
                      <a:pt x="404" y="223"/>
                    </a:lnTo>
                    <a:lnTo>
                      <a:pt x="40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9">
                <a:extLst>
                  <a:ext uri="{FF2B5EF4-FFF2-40B4-BE49-F238E27FC236}">
                    <a16:creationId xmlns:a16="http://schemas.microsoft.com/office/drawing/2014/main" id="{0015FB01-F01D-483E-A4A9-A3385F95B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679" y="2538883"/>
                <a:ext cx="764634" cy="840727"/>
              </a:xfrm>
              <a:custGeom>
                <a:avLst/>
                <a:gdLst>
                  <a:gd name="T0" fmla="*/ 0 w 412"/>
                  <a:gd name="T1" fmla="*/ 228 h 453"/>
                  <a:gd name="T2" fmla="*/ 405 w 412"/>
                  <a:gd name="T3" fmla="*/ 453 h 453"/>
                  <a:gd name="T4" fmla="*/ 412 w 412"/>
                  <a:gd name="T5" fmla="*/ 453 h 453"/>
                  <a:gd name="T6" fmla="*/ 412 w 412"/>
                  <a:gd name="T7" fmla="*/ 0 h 453"/>
                  <a:gd name="T8" fmla="*/ 0 w 412"/>
                  <a:gd name="T9" fmla="*/ 228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53">
                    <a:moveTo>
                      <a:pt x="0" y="228"/>
                    </a:moveTo>
                    <a:lnTo>
                      <a:pt x="405" y="453"/>
                    </a:lnTo>
                    <a:lnTo>
                      <a:pt x="412" y="453"/>
                    </a:lnTo>
                    <a:lnTo>
                      <a:pt x="412" y="0"/>
                    </a:lnTo>
                    <a:lnTo>
                      <a:pt x="0" y="228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0">
                <a:extLst>
                  <a:ext uri="{FF2B5EF4-FFF2-40B4-BE49-F238E27FC236}">
                    <a16:creationId xmlns:a16="http://schemas.microsoft.com/office/drawing/2014/main" id="{3E1F63BF-B430-4E4E-894C-9FDFCC857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679" y="1262017"/>
                <a:ext cx="764634" cy="850006"/>
              </a:xfrm>
              <a:custGeom>
                <a:avLst/>
                <a:gdLst>
                  <a:gd name="T0" fmla="*/ 0 w 412"/>
                  <a:gd name="T1" fmla="*/ 0 h 458"/>
                  <a:gd name="T2" fmla="*/ 412 w 412"/>
                  <a:gd name="T3" fmla="*/ 230 h 458"/>
                  <a:gd name="T4" fmla="*/ 0 w 412"/>
                  <a:gd name="T5" fmla="*/ 458 h 458"/>
                  <a:gd name="T6" fmla="*/ 0 w 412"/>
                  <a:gd name="T7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8">
                    <a:moveTo>
                      <a:pt x="0" y="0"/>
                    </a:moveTo>
                    <a:lnTo>
                      <a:pt x="412" y="230"/>
                    </a:lnTo>
                    <a:lnTo>
                      <a:pt x="0" y="4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B5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91">
                <a:extLst>
                  <a:ext uri="{FF2B5EF4-FFF2-40B4-BE49-F238E27FC236}">
                    <a16:creationId xmlns:a16="http://schemas.microsoft.com/office/drawing/2014/main" id="{59172DBF-B038-438A-9994-8EF293D58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679" y="840726"/>
                <a:ext cx="764634" cy="848151"/>
              </a:xfrm>
              <a:custGeom>
                <a:avLst/>
                <a:gdLst>
                  <a:gd name="T0" fmla="*/ 412 w 412"/>
                  <a:gd name="T1" fmla="*/ 457 h 457"/>
                  <a:gd name="T2" fmla="*/ 0 w 412"/>
                  <a:gd name="T3" fmla="*/ 227 h 457"/>
                  <a:gd name="T4" fmla="*/ 412 w 412"/>
                  <a:gd name="T5" fmla="*/ 0 h 457"/>
                  <a:gd name="T6" fmla="*/ 412 w 412"/>
                  <a:gd name="T7" fmla="*/ 457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7">
                    <a:moveTo>
                      <a:pt x="412" y="457"/>
                    </a:moveTo>
                    <a:lnTo>
                      <a:pt x="0" y="227"/>
                    </a:lnTo>
                    <a:lnTo>
                      <a:pt x="412" y="0"/>
                    </a:lnTo>
                    <a:lnTo>
                      <a:pt x="412" y="45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92">
                <a:extLst>
                  <a:ext uri="{FF2B5EF4-FFF2-40B4-BE49-F238E27FC236}">
                    <a16:creationId xmlns:a16="http://schemas.microsoft.com/office/drawing/2014/main" id="{257EB7EF-A41F-4DF2-9364-9EA61FC0C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679" y="-1"/>
                <a:ext cx="764634" cy="840727"/>
              </a:xfrm>
              <a:custGeom>
                <a:avLst/>
                <a:gdLst>
                  <a:gd name="T0" fmla="*/ 402 w 412"/>
                  <a:gd name="T1" fmla="*/ 0 h 453"/>
                  <a:gd name="T2" fmla="*/ 0 w 412"/>
                  <a:gd name="T3" fmla="*/ 223 h 453"/>
                  <a:gd name="T4" fmla="*/ 412 w 412"/>
                  <a:gd name="T5" fmla="*/ 453 h 453"/>
                  <a:gd name="T6" fmla="*/ 412 w 412"/>
                  <a:gd name="T7" fmla="*/ 0 h 453"/>
                  <a:gd name="T8" fmla="*/ 402 w 41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53">
                    <a:moveTo>
                      <a:pt x="402" y="0"/>
                    </a:moveTo>
                    <a:lnTo>
                      <a:pt x="0" y="223"/>
                    </a:lnTo>
                    <a:lnTo>
                      <a:pt x="412" y="453"/>
                    </a:lnTo>
                    <a:lnTo>
                      <a:pt x="412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93">
                <a:extLst>
                  <a:ext uri="{FF2B5EF4-FFF2-40B4-BE49-F238E27FC236}">
                    <a16:creationId xmlns:a16="http://schemas.microsoft.com/office/drawing/2014/main" id="{9B78BCF0-C651-4AFF-AE4C-74F61FC1E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679" y="-1"/>
                <a:ext cx="746075" cy="413868"/>
              </a:xfrm>
              <a:custGeom>
                <a:avLst/>
                <a:gdLst>
                  <a:gd name="T0" fmla="*/ 0 w 402"/>
                  <a:gd name="T1" fmla="*/ 0 h 223"/>
                  <a:gd name="T2" fmla="*/ 0 w 402"/>
                  <a:gd name="T3" fmla="*/ 223 h 223"/>
                  <a:gd name="T4" fmla="*/ 402 w 402"/>
                  <a:gd name="T5" fmla="*/ 0 h 223"/>
                  <a:gd name="T6" fmla="*/ 0 w 402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223">
                    <a:moveTo>
                      <a:pt x="0" y="0"/>
                    </a:moveTo>
                    <a:lnTo>
                      <a:pt x="0" y="223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94">
                <a:extLst>
                  <a:ext uri="{FF2B5EF4-FFF2-40B4-BE49-F238E27FC236}">
                    <a16:creationId xmlns:a16="http://schemas.microsoft.com/office/drawing/2014/main" id="{24F18D75-C979-412B-9AC3-DE4AEFBFD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314" y="2112024"/>
                <a:ext cx="762778" cy="850006"/>
              </a:xfrm>
              <a:custGeom>
                <a:avLst/>
                <a:gdLst>
                  <a:gd name="T0" fmla="*/ 411 w 411"/>
                  <a:gd name="T1" fmla="*/ 458 h 458"/>
                  <a:gd name="T2" fmla="*/ 0 w 411"/>
                  <a:gd name="T3" fmla="*/ 230 h 458"/>
                  <a:gd name="T4" fmla="*/ 411 w 411"/>
                  <a:gd name="T5" fmla="*/ 0 h 458"/>
                  <a:gd name="T6" fmla="*/ 411 w 411"/>
                  <a:gd name="T7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458">
                    <a:moveTo>
                      <a:pt x="411" y="458"/>
                    </a:moveTo>
                    <a:lnTo>
                      <a:pt x="0" y="230"/>
                    </a:lnTo>
                    <a:lnTo>
                      <a:pt x="411" y="0"/>
                    </a:lnTo>
                    <a:lnTo>
                      <a:pt x="411" y="45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95">
                <a:extLst>
                  <a:ext uri="{FF2B5EF4-FFF2-40B4-BE49-F238E27FC236}">
                    <a16:creationId xmlns:a16="http://schemas.microsoft.com/office/drawing/2014/main" id="{4C2E6316-BB8B-4A91-B51F-1E0F7F4D0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314" y="1262017"/>
                <a:ext cx="762778" cy="850006"/>
              </a:xfrm>
              <a:custGeom>
                <a:avLst/>
                <a:gdLst>
                  <a:gd name="T0" fmla="*/ 411 w 411"/>
                  <a:gd name="T1" fmla="*/ 458 h 458"/>
                  <a:gd name="T2" fmla="*/ 0 w 411"/>
                  <a:gd name="T3" fmla="*/ 230 h 458"/>
                  <a:gd name="T4" fmla="*/ 411 w 411"/>
                  <a:gd name="T5" fmla="*/ 0 h 458"/>
                  <a:gd name="T6" fmla="*/ 411 w 411"/>
                  <a:gd name="T7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458">
                    <a:moveTo>
                      <a:pt x="411" y="458"/>
                    </a:moveTo>
                    <a:lnTo>
                      <a:pt x="0" y="230"/>
                    </a:lnTo>
                    <a:lnTo>
                      <a:pt x="411" y="0"/>
                    </a:lnTo>
                    <a:lnTo>
                      <a:pt x="411" y="458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96">
                <a:extLst>
                  <a:ext uri="{FF2B5EF4-FFF2-40B4-BE49-F238E27FC236}">
                    <a16:creationId xmlns:a16="http://schemas.microsoft.com/office/drawing/2014/main" id="{9A0DF159-3AC7-40AF-8E03-7AF1B2873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314" y="840726"/>
                <a:ext cx="762778" cy="848151"/>
              </a:xfrm>
              <a:custGeom>
                <a:avLst/>
                <a:gdLst>
                  <a:gd name="T0" fmla="*/ 0 w 411"/>
                  <a:gd name="T1" fmla="*/ 0 h 457"/>
                  <a:gd name="T2" fmla="*/ 411 w 411"/>
                  <a:gd name="T3" fmla="*/ 227 h 457"/>
                  <a:gd name="T4" fmla="*/ 0 w 411"/>
                  <a:gd name="T5" fmla="*/ 457 h 457"/>
                  <a:gd name="T6" fmla="*/ 0 w 411"/>
                  <a:gd name="T7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457">
                    <a:moveTo>
                      <a:pt x="0" y="0"/>
                    </a:moveTo>
                    <a:lnTo>
                      <a:pt x="411" y="227"/>
                    </a:lnTo>
                    <a:lnTo>
                      <a:pt x="0" y="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97">
                <a:extLst>
                  <a:ext uri="{FF2B5EF4-FFF2-40B4-BE49-F238E27FC236}">
                    <a16:creationId xmlns:a16="http://schemas.microsoft.com/office/drawing/2014/main" id="{B4633C73-5AF8-41EA-80A2-2222B3175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1305" y="-1"/>
                <a:ext cx="749787" cy="413868"/>
              </a:xfrm>
              <a:custGeom>
                <a:avLst/>
                <a:gdLst>
                  <a:gd name="T0" fmla="*/ 0 w 404"/>
                  <a:gd name="T1" fmla="*/ 0 h 223"/>
                  <a:gd name="T2" fmla="*/ 404 w 404"/>
                  <a:gd name="T3" fmla="*/ 223 h 223"/>
                  <a:gd name="T4" fmla="*/ 404 w 404"/>
                  <a:gd name="T5" fmla="*/ 0 h 223"/>
                  <a:gd name="T6" fmla="*/ 0 w 404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223">
                    <a:moveTo>
                      <a:pt x="0" y="0"/>
                    </a:moveTo>
                    <a:lnTo>
                      <a:pt x="404" y="223"/>
                    </a:lnTo>
                    <a:lnTo>
                      <a:pt x="40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98">
                <a:extLst>
                  <a:ext uri="{FF2B5EF4-FFF2-40B4-BE49-F238E27FC236}">
                    <a16:creationId xmlns:a16="http://schemas.microsoft.com/office/drawing/2014/main" id="{7EAAC083-B90B-4411-81F1-C14A39882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093" y="2112024"/>
                <a:ext cx="759066" cy="850006"/>
              </a:xfrm>
              <a:custGeom>
                <a:avLst/>
                <a:gdLst>
                  <a:gd name="T0" fmla="*/ 0 w 409"/>
                  <a:gd name="T1" fmla="*/ 0 h 458"/>
                  <a:gd name="T2" fmla="*/ 409 w 409"/>
                  <a:gd name="T3" fmla="*/ 230 h 458"/>
                  <a:gd name="T4" fmla="*/ 0 w 409"/>
                  <a:gd name="T5" fmla="*/ 458 h 458"/>
                  <a:gd name="T6" fmla="*/ 0 w 409"/>
                  <a:gd name="T7" fmla="*/ 0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9" h="458">
                    <a:moveTo>
                      <a:pt x="0" y="0"/>
                    </a:moveTo>
                    <a:lnTo>
                      <a:pt x="409" y="230"/>
                    </a:lnTo>
                    <a:lnTo>
                      <a:pt x="0" y="4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99">
                <a:extLst>
                  <a:ext uri="{FF2B5EF4-FFF2-40B4-BE49-F238E27FC236}">
                    <a16:creationId xmlns:a16="http://schemas.microsoft.com/office/drawing/2014/main" id="{54A51FE7-D559-4A3B-871F-065CB6332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093" y="1688876"/>
                <a:ext cx="759066" cy="850006"/>
              </a:xfrm>
              <a:custGeom>
                <a:avLst/>
                <a:gdLst>
                  <a:gd name="T0" fmla="*/ 409 w 409"/>
                  <a:gd name="T1" fmla="*/ 458 h 458"/>
                  <a:gd name="T2" fmla="*/ 0 w 409"/>
                  <a:gd name="T3" fmla="*/ 228 h 458"/>
                  <a:gd name="T4" fmla="*/ 409 w 409"/>
                  <a:gd name="T5" fmla="*/ 0 h 458"/>
                  <a:gd name="T6" fmla="*/ 409 w 409"/>
                  <a:gd name="T7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9" h="458">
                    <a:moveTo>
                      <a:pt x="409" y="458"/>
                    </a:moveTo>
                    <a:lnTo>
                      <a:pt x="0" y="228"/>
                    </a:lnTo>
                    <a:lnTo>
                      <a:pt x="409" y="0"/>
                    </a:lnTo>
                    <a:lnTo>
                      <a:pt x="409" y="458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01">
                <a:extLst>
                  <a:ext uri="{FF2B5EF4-FFF2-40B4-BE49-F238E27FC236}">
                    <a16:creationId xmlns:a16="http://schemas.microsoft.com/office/drawing/2014/main" id="{65219A01-692A-4130-A1D3-89232F840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093" y="413867"/>
                <a:ext cx="759066" cy="848151"/>
              </a:xfrm>
              <a:custGeom>
                <a:avLst/>
                <a:gdLst>
                  <a:gd name="T0" fmla="*/ 0 w 409"/>
                  <a:gd name="T1" fmla="*/ 0 h 457"/>
                  <a:gd name="T2" fmla="*/ 409 w 409"/>
                  <a:gd name="T3" fmla="*/ 230 h 457"/>
                  <a:gd name="T4" fmla="*/ 0 w 409"/>
                  <a:gd name="T5" fmla="*/ 457 h 457"/>
                  <a:gd name="T6" fmla="*/ 0 w 409"/>
                  <a:gd name="T7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9" h="457">
                    <a:moveTo>
                      <a:pt x="0" y="0"/>
                    </a:moveTo>
                    <a:lnTo>
                      <a:pt x="409" y="230"/>
                    </a:lnTo>
                    <a:lnTo>
                      <a:pt x="0" y="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02">
                <a:extLst>
                  <a:ext uri="{FF2B5EF4-FFF2-40B4-BE49-F238E27FC236}">
                    <a16:creationId xmlns:a16="http://schemas.microsoft.com/office/drawing/2014/main" id="{0C079C25-88CA-4B35-86EB-BD0F29F7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093" y="-1"/>
                <a:ext cx="759066" cy="840727"/>
              </a:xfrm>
              <a:custGeom>
                <a:avLst/>
                <a:gdLst>
                  <a:gd name="T0" fmla="*/ 402 w 409"/>
                  <a:gd name="T1" fmla="*/ 0 h 453"/>
                  <a:gd name="T2" fmla="*/ 0 w 409"/>
                  <a:gd name="T3" fmla="*/ 223 h 453"/>
                  <a:gd name="T4" fmla="*/ 409 w 409"/>
                  <a:gd name="T5" fmla="*/ 453 h 453"/>
                  <a:gd name="T6" fmla="*/ 409 w 409"/>
                  <a:gd name="T7" fmla="*/ 0 h 453"/>
                  <a:gd name="T8" fmla="*/ 402 w 409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453">
                    <a:moveTo>
                      <a:pt x="402" y="0"/>
                    </a:moveTo>
                    <a:lnTo>
                      <a:pt x="0" y="223"/>
                    </a:lnTo>
                    <a:lnTo>
                      <a:pt x="409" y="453"/>
                    </a:lnTo>
                    <a:lnTo>
                      <a:pt x="409" y="0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03">
                <a:extLst>
                  <a:ext uri="{FF2B5EF4-FFF2-40B4-BE49-F238E27FC236}">
                    <a16:creationId xmlns:a16="http://schemas.microsoft.com/office/drawing/2014/main" id="{11E72DBC-DE39-4FD6-8A26-390932151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093" y="-1"/>
                <a:ext cx="746075" cy="413868"/>
              </a:xfrm>
              <a:custGeom>
                <a:avLst/>
                <a:gdLst>
                  <a:gd name="T0" fmla="*/ 0 w 402"/>
                  <a:gd name="T1" fmla="*/ 0 h 223"/>
                  <a:gd name="T2" fmla="*/ 0 w 402"/>
                  <a:gd name="T3" fmla="*/ 223 h 223"/>
                  <a:gd name="T4" fmla="*/ 402 w 402"/>
                  <a:gd name="T5" fmla="*/ 0 h 223"/>
                  <a:gd name="T6" fmla="*/ 0 w 402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223">
                    <a:moveTo>
                      <a:pt x="0" y="0"/>
                    </a:moveTo>
                    <a:lnTo>
                      <a:pt x="0" y="223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4">
                <a:extLst>
                  <a:ext uri="{FF2B5EF4-FFF2-40B4-BE49-F238E27FC236}">
                    <a16:creationId xmlns:a16="http://schemas.microsoft.com/office/drawing/2014/main" id="{1A0C450B-3D91-4A86-8077-C993EC403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159" y="2112024"/>
                <a:ext cx="764634" cy="850006"/>
              </a:xfrm>
              <a:custGeom>
                <a:avLst/>
                <a:gdLst>
                  <a:gd name="T0" fmla="*/ 412 w 412"/>
                  <a:gd name="T1" fmla="*/ 458 h 458"/>
                  <a:gd name="T2" fmla="*/ 0 w 412"/>
                  <a:gd name="T3" fmla="*/ 230 h 458"/>
                  <a:gd name="T4" fmla="*/ 412 w 412"/>
                  <a:gd name="T5" fmla="*/ 0 h 458"/>
                  <a:gd name="T6" fmla="*/ 412 w 412"/>
                  <a:gd name="T7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8">
                    <a:moveTo>
                      <a:pt x="412" y="458"/>
                    </a:moveTo>
                    <a:lnTo>
                      <a:pt x="0" y="230"/>
                    </a:lnTo>
                    <a:lnTo>
                      <a:pt x="412" y="0"/>
                    </a:lnTo>
                    <a:lnTo>
                      <a:pt x="412" y="458"/>
                    </a:lnTo>
                    <a:close/>
                  </a:path>
                </a:pathLst>
              </a:custGeom>
              <a:solidFill>
                <a:srgbClr val="1F60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05">
                <a:extLst>
                  <a:ext uri="{FF2B5EF4-FFF2-40B4-BE49-F238E27FC236}">
                    <a16:creationId xmlns:a16="http://schemas.microsoft.com/office/drawing/2014/main" id="{882D38DD-D3EA-4FEF-88FE-D969DED99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159" y="1262017"/>
                <a:ext cx="764634" cy="850006"/>
              </a:xfrm>
              <a:custGeom>
                <a:avLst/>
                <a:gdLst>
                  <a:gd name="T0" fmla="*/ 412 w 412"/>
                  <a:gd name="T1" fmla="*/ 458 h 458"/>
                  <a:gd name="T2" fmla="*/ 0 w 412"/>
                  <a:gd name="T3" fmla="*/ 230 h 458"/>
                  <a:gd name="T4" fmla="*/ 412 w 412"/>
                  <a:gd name="T5" fmla="*/ 0 h 458"/>
                  <a:gd name="T6" fmla="*/ 412 w 412"/>
                  <a:gd name="T7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8">
                    <a:moveTo>
                      <a:pt x="412" y="458"/>
                    </a:moveTo>
                    <a:lnTo>
                      <a:pt x="0" y="230"/>
                    </a:lnTo>
                    <a:lnTo>
                      <a:pt x="412" y="0"/>
                    </a:lnTo>
                    <a:lnTo>
                      <a:pt x="412" y="458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06">
                <a:extLst>
                  <a:ext uri="{FF2B5EF4-FFF2-40B4-BE49-F238E27FC236}">
                    <a16:creationId xmlns:a16="http://schemas.microsoft.com/office/drawing/2014/main" id="{B0443E8E-9F51-4C44-9C92-933CF9E7C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159" y="840726"/>
                <a:ext cx="764634" cy="848151"/>
              </a:xfrm>
              <a:custGeom>
                <a:avLst/>
                <a:gdLst>
                  <a:gd name="T0" fmla="*/ 0 w 412"/>
                  <a:gd name="T1" fmla="*/ 0 h 457"/>
                  <a:gd name="T2" fmla="*/ 412 w 412"/>
                  <a:gd name="T3" fmla="*/ 227 h 457"/>
                  <a:gd name="T4" fmla="*/ 0 w 412"/>
                  <a:gd name="T5" fmla="*/ 457 h 457"/>
                  <a:gd name="T6" fmla="*/ 0 w 412"/>
                  <a:gd name="T7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7">
                    <a:moveTo>
                      <a:pt x="0" y="0"/>
                    </a:moveTo>
                    <a:lnTo>
                      <a:pt x="412" y="227"/>
                    </a:lnTo>
                    <a:lnTo>
                      <a:pt x="0" y="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07">
                <a:extLst>
                  <a:ext uri="{FF2B5EF4-FFF2-40B4-BE49-F238E27FC236}">
                    <a16:creationId xmlns:a16="http://schemas.microsoft.com/office/drawing/2014/main" id="{ED989162-531A-492A-B6EE-FD6D00059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159" y="413867"/>
                <a:ext cx="764634" cy="848151"/>
              </a:xfrm>
              <a:custGeom>
                <a:avLst/>
                <a:gdLst>
                  <a:gd name="T0" fmla="*/ 412 w 412"/>
                  <a:gd name="T1" fmla="*/ 457 h 457"/>
                  <a:gd name="T2" fmla="*/ 0 w 412"/>
                  <a:gd name="T3" fmla="*/ 230 h 457"/>
                  <a:gd name="T4" fmla="*/ 412 w 412"/>
                  <a:gd name="T5" fmla="*/ 0 h 457"/>
                  <a:gd name="T6" fmla="*/ 412 w 412"/>
                  <a:gd name="T7" fmla="*/ 457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2" h="457">
                    <a:moveTo>
                      <a:pt x="412" y="457"/>
                    </a:moveTo>
                    <a:lnTo>
                      <a:pt x="0" y="230"/>
                    </a:lnTo>
                    <a:lnTo>
                      <a:pt x="412" y="0"/>
                    </a:lnTo>
                    <a:lnTo>
                      <a:pt x="412" y="457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08">
                <a:extLst>
                  <a:ext uri="{FF2B5EF4-FFF2-40B4-BE49-F238E27FC236}">
                    <a16:creationId xmlns:a16="http://schemas.microsoft.com/office/drawing/2014/main" id="{3B661355-6AEF-49A5-ABD9-E6810BAAA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159" y="-1"/>
                <a:ext cx="764634" cy="840727"/>
              </a:xfrm>
              <a:custGeom>
                <a:avLst/>
                <a:gdLst>
                  <a:gd name="T0" fmla="*/ 0 w 412"/>
                  <a:gd name="T1" fmla="*/ 0 h 453"/>
                  <a:gd name="T2" fmla="*/ 0 w 412"/>
                  <a:gd name="T3" fmla="*/ 453 h 453"/>
                  <a:gd name="T4" fmla="*/ 412 w 412"/>
                  <a:gd name="T5" fmla="*/ 223 h 453"/>
                  <a:gd name="T6" fmla="*/ 10 w 412"/>
                  <a:gd name="T7" fmla="*/ 0 h 453"/>
                  <a:gd name="T8" fmla="*/ 0 w 412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53">
                    <a:moveTo>
                      <a:pt x="0" y="0"/>
                    </a:moveTo>
                    <a:lnTo>
                      <a:pt x="0" y="453"/>
                    </a:lnTo>
                    <a:lnTo>
                      <a:pt x="412" y="223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9">
                <a:extLst>
                  <a:ext uri="{FF2B5EF4-FFF2-40B4-BE49-F238E27FC236}">
                    <a16:creationId xmlns:a16="http://schemas.microsoft.com/office/drawing/2014/main" id="{FD39396E-3578-413B-AD5B-0DEE43278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8718" y="-1"/>
                <a:ext cx="746075" cy="413868"/>
              </a:xfrm>
              <a:custGeom>
                <a:avLst/>
                <a:gdLst>
                  <a:gd name="T0" fmla="*/ 0 w 402"/>
                  <a:gd name="T1" fmla="*/ 0 h 223"/>
                  <a:gd name="T2" fmla="*/ 402 w 402"/>
                  <a:gd name="T3" fmla="*/ 223 h 223"/>
                  <a:gd name="T4" fmla="*/ 402 w 402"/>
                  <a:gd name="T5" fmla="*/ 0 h 223"/>
                  <a:gd name="T6" fmla="*/ 0 w 402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2" h="223">
                    <a:moveTo>
                      <a:pt x="0" y="0"/>
                    </a:moveTo>
                    <a:lnTo>
                      <a:pt x="402" y="223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4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2">
                <a:extLst>
                  <a:ext uri="{FF2B5EF4-FFF2-40B4-BE49-F238E27FC236}">
                    <a16:creationId xmlns:a16="http://schemas.microsoft.com/office/drawing/2014/main" id="{9F11D5BE-E051-4401-812B-1DCF31F09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4793" y="840726"/>
                <a:ext cx="762778" cy="848151"/>
              </a:xfrm>
              <a:custGeom>
                <a:avLst/>
                <a:gdLst>
                  <a:gd name="T0" fmla="*/ 411 w 411"/>
                  <a:gd name="T1" fmla="*/ 457 h 457"/>
                  <a:gd name="T2" fmla="*/ 0 w 411"/>
                  <a:gd name="T3" fmla="*/ 227 h 457"/>
                  <a:gd name="T4" fmla="*/ 411 w 411"/>
                  <a:gd name="T5" fmla="*/ 0 h 457"/>
                  <a:gd name="T6" fmla="*/ 411 w 411"/>
                  <a:gd name="T7" fmla="*/ 457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457">
                    <a:moveTo>
                      <a:pt x="411" y="457"/>
                    </a:moveTo>
                    <a:lnTo>
                      <a:pt x="0" y="227"/>
                    </a:lnTo>
                    <a:lnTo>
                      <a:pt x="411" y="0"/>
                    </a:lnTo>
                    <a:lnTo>
                      <a:pt x="411" y="457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3">
                <a:extLst>
                  <a:ext uri="{FF2B5EF4-FFF2-40B4-BE49-F238E27FC236}">
                    <a16:creationId xmlns:a16="http://schemas.microsoft.com/office/drawing/2014/main" id="{1283EA75-8B07-44A4-95A0-F8847A152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4793" y="-1"/>
                <a:ext cx="762778" cy="840727"/>
              </a:xfrm>
              <a:custGeom>
                <a:avLst/>
                <a:gdLst>
                  <a:gd name="T0" fmla="*/ 404 w 411"/>
                  <a:gd name="T1" fmla="*/ 0 h 453"/>
                  <a:gd name="T2" fmla="*/ 0 w 411"/>
                  <a:gd name="T3" fmla="*/ 223 h 453"/>
                  <a:gd name="T4" fmla="*/ 411 w 411"/>
                  <a:gd name="T5" fmla="*/ 453 h 453"/>
                  <a:gd name="T6" fmla="*/ 411 w 411"/>
                  <a:gd name="T7" fmla="*/ 0 h 453"/>
                  <a:gd name="T8" fmla="*/ 404 w 411"/>
                  <a:gd name="T9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53">
                    <a:moveTo>
                      <a:pt x="404" y="0"/>
                    </a:moveTo>
                    <a:lnTo>
                      <a:pt x="0" y="223"/>
                    </a:lnTo>
                    <a:lnTo>
                      <a:pt x="411" y="453"/>
                    </a:lnTo>
                    <a:lnTo>
                      <a:pt x="411" y="0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298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14">
                <a:extLst>
                  <a:ext uri="{FF2B5EF4-FFF2-40B4-BE49-F238E27FC236}">
                    <a16:creationId xmlns:a16="http://schemas.microsoft.com/office/drawing/2014/main" id="{FD0A78E0-7BD4-416D-899A-0B1BBB0CE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4793" y="-1"/>
                <a:ext cx="749787" cy="413868"/>
              </a:xfrm>
              <a:custGeom>
                <a:avLst/>
                <a:gdLst>
                  <a:gd name="T0" fmla="*/ 0 w 404"/>
                  <a:gd name="T1" fmla="*/ 0 h 223"/>
                  <a:gd name="T2" fmla="*/ 0 w 404"/>
                  <a:gd name="T3" fmla="*/ 223 h 223"/>
                  <a:gd name="T4" fmla="*/ 404 w 404"/>
                  <a:gd name="T5" fmla="*/ 0 h 223"/>
                  <a:gd name="T6" fmla="*/ 0 w 404"/>
                  <a:gd name="T7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223">
                    <a:moveTo>
                      <a:pt x="0" y="0"/>
                    </a:moveTo>
                    <a:lnTo>
                      <a:pt x="0" y="223"/>
                    </a:lnTo>
                    <a:lnTo>
                      <a:pt x="40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C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Freeform 100">
              <a:extLst>
                <a:ext uri="{FF2B5EF4-FFF2-40B4-BE49-F238E27FC236}">
                  <a16:creationId xmlns:a16="http://schemas.microsoft.com/office/drawing/2014/main" id="{D34DAB6B-0B7C-45EF-B773-4DB2AB9C676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1021969" y="1158328"/>
              <a:ext cx="593307" cy="664389"/>
            </a:xfrm>
            <a:custGeom>
              <a:avLst/>
              <a:gdLst>
                <a:gd name="T0" fmla="*/ 0 w 409"/>
                <a:gd name="T1" fmla="*/ 0 h 458"/>
                <a:gd name="T2" fmla="*/ 409 w 409"/>
                <a:gd name="T3" fmla="*/ 230 h 458"/>
                <a:gd name="T4" fmla="*/ 0 w 409"/>
                <a:gd name="T5" fmla="*/ 458 h 458"/>
                <a:gd name="T6" fmla="*/ 0 w 409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9" h="458">
                  <a:moveTo>
                    <a:pt x="0" y="0"/>
                  </a:moveTo>
                  <a:lnTo>
                    <a:pt x="409" y="230"/>
                  </a:lnTo>
                  <a:lnTo>
                    <a:pt x="0" y="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0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7">
              <a:extLst>
                <a:ext uri="{FF2B5EF4-FFF2-40B4-BE49-F238E27FC236}">
                  <a16:creationId xmlns:a16="http://schemas.microsoft.com/office/drawing/2014/main" id="{FF3C287C-A1AD-4608-931C-BC700860612A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30464" y="2950582"/>
              <a:ext cx="596209" cy="657136"/>
            </a:xfrm>
            <a:custGeom>
              <a:avLst/>
              <a:gdLst>
                <a:gd name="T0" fmla="*/ 0 w 411"/>
                <a:gd name="T1" fmla="*/ 0 h 453"/>
                <a:gd name="T2" fmla="*/ 0 w 411"/>
                <a:gd name="T3" fmla="*/ 453 h 453"/>
                <a:gd name="T4" fmla="*/ 411 w 411"/>
                <a:gd name="T5" fmla="*/ 223 h 453"/>
                <a:gd name="T6" fmla="*/ 7 w 411"/>
                <a:gd name="T7" fmla="*/ 0 h 453"/>
                <a:gd name="T8" fmla="*/ 0 w 411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53">
                  <a:moveTo>
                    <a:pt x="0" y="0"/>
                  </a:moveTo>
                  <a:lnTo>
                    <a:pt x="0" y="453"/>
                  </a:lnTo>
                  <a:lnTo>
                    <a:pt x="411" y="22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A052693F-4FE1-4ACE-BE59-82F741B54C77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1020519" y="-34090"/>
              <a:ext cx="596209" cy="664389"/>
            </a:xfrm>
            <a:custGeom>
              <a:avLst/>
              <a:gdLst>
                <a:gd name="T0" fmla="*/ 0 w 411"/>
                <a:gd name="T1" fmla="*/ 0 h 458"/>
                <a:gd name="T2" fmla="*/ 411 w 411"/>
                <a:gd name="T3" fmla="*/ 230 h 458"/>
                <a:gd name="T4" fmla="*/ 0 w 411"/>
                <a:gd name="T5" fmla="*/ 458 h 458"/>
                <a:gd name="T6" fmla="*/ 0 w 411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58">
                  <a:moveTo>
                    <a:pt x="0" y="0"/>
                  </a:moveTo>
                  <a:lnTo>
                    <a:pt x="411" y="230"/>
                  </a:lnTo>
                  <a:lnTo>
                    <a:pt x="0" y="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740664" y="768096"/>
            <a:ext cx="871858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dirty="0"/>
              <a:t>2. Tech Stack: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511272-DD99-254F-A80A-87BDD274DAF7}"/>
              </a:ext>
            </a:extLst>
          </p:cNvPr>
          <p:cNvSpPr/>
          <p:nvPr/>
        </p:nvSpPr>
        <p:spPr>
          <a:xfrm>
            <a:off x="1014984" y="1600200"/>
            <a:ext cx="10003536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Frontend - HTML5, Tailwind </a:t>
            </a:r>
            <a:r>
              <a:rPr lang="en-US" sz="2400" dirty="0" err="1"/>
              <a:t>css</a:t>
            </a:r>
            <a:r>
              <a:rPr lang="en-US" sz="2400" dirty="0"/>
              <a:t>, React JS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Backend - </a:t>
            </a:r>
            <a:r>
              <a:rPr lang="en-US" sz="2400" dirty="0" err="1"/>
              <a:t>NodeJS</a:t>
            </a:r>
            <a:r>
              <a:rPr lang="en-US" sz="2400" dirty="0"/>
              <a:t>, </a:t>
            </a:r>
            <a:r>
              <a:rPr lang="en-US" sz="2400" dirty="0" err="1"/>
              <a:t>ExpressJS</a:t>
            </a: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dirty="0"/>
              <a:t>Database - </a:t>
            </a:r>
            <a:r>
              <a:rPr lang="en-US" sz="2400" dirty="0" err="1"/>
              <a:t>MySql</a:t>
            </a:r>
            <a:endParaRPr lang="en-US" sz="2400" dirty="0"/>
          </a:p>
        </p:txBody>
      </p:sp>
      <p:grpSp>
        <p:nvGrpSpPr>
          <p:cNvPr id="4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662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797E51-B472-8843-B5AF-E3081C5629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9452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58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CCF7F236-0CB3-364A-9EE7-3FE3DB504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471054ED-2EBA-E143-957F-915F5627EAED}"/>
              </a:ext>
            </a:extLst>
          </p:cNvPr>
          <p:cNvGrpSpPr/>
          <p:nvPr/>
        </p:nvGrpSpPr>
        <p:grpSpPr>
          <a:xfrm>
            <a:off x="9157932" y="2191772"/>
            <a:ext cx="2550445" cy="1053838"/>
            <a:chOff x="1704939" y="4959266"/>
            <a:chExt cx="2550445" cy="10538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46EB24-0FAA-864B-AA10-F2B9162456E9}"/>
                </a:ext>
              </a:extLst>
            </p:cNvPr>
            <p:cNvSpPr txBox="1"/>
            <p:nvPr/>
          </p:nvSpPr>
          <p:spPr>
            <a:xfrm>
              <a:off x="1704939" y="5193797"/>
              <a:ext cx="255044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2AFF3D-44A1-3445-85A5-FC6399F0A5C5}"/>
                </a:ext>
              </a:extLst>
            </p:cNvPr>
            <p:cNvSpPr txBox="1"/>
            <p:nvPr/>
          </p:nvSpPr>
          <p:spPr>
            <a:xfrm>
              <a:off x="1704939" y="4959266"/>
              <a:ext cx="255044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3CF40-6AF6-A54B-A45C-0D2A25E04EC7}"/>
                </a:ext>
              </a:extLst>
            </p:cNvPr>
            <p:cNvSpPr/>
            <p:nvPr/>
          </p:nvSpPr>
          <p:spPr>
            <a:xfrm>
              <a:off x="1704939" y="5797660"/>
              <a:ext cx="2546472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9B45171-8844-9848-AFA0-1DCF7F933EF7}"/>
              </a:ext>
            </a:extLst>
          </p:cNvPr>
          <p:cNvSpPr/>
          <p:nvPr/>
        </p:nvSpPr>
        <p:spPr>
          <a:xfrm>
            <a:off x="533400" y="582869"/>
            <a:ext cx="4484907" cy="7078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3.ER Diagram</a:t>
            </a:r>
          </a:p>
          <a:p>
            <a:endParaRPr lang="en-US" sz="1400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" name="Picture 50" descr="er-diagram(1)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1335023"/>
            <a:ext cx="12192000" cy="49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72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43" hidden="1">
            <a:extLst>
              <a:ext uri="{FF2B5EF4-FFF2-40B4-BE49-F238E27FC236}">
                <a16:creationId xmlns:a16="http://schemas.microsoft.com/office/drawing/2014/main" id="{1377835C-37AE-B547-81FF-2866D920E5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6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Picture 47">
            <a:extLst>
              <a:ext uri="{FF2B5EF4-FFF2-40B4-BE49-F238E27FC236}">
                <a16:creationId xmlns:a16="http://schemas.microsoft.com/office/drawing/2014/main" id="{E27C6F00-E40A-4542-8FB8-0BF9FB316F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3" y="2"/>
            <a:ext cx="11125195" cy="4839799"/>
          </a:xfrm>
          <a:custGeom>
            <a:avLst/>
            <a:gdLst>
              <a:gd name="connsiteX0" fmla="*/ 0 w 11125195"/>
              <a:gd name="connsiteY0" fmla="*/ 0 h 4839799"/>
              <a:gd name="connsiteX1" fmla="*/ 11125195 w 11125195"/>
              <a:gd name="connsiteY1" fmla="*/ 0 h 4839799"/>
              <a:gd name="connsiteX2" fmla="*/ 11125195 w 11125195"/>
              <a:gd name="connsiteY2" fmla="*/ 4256168 h 4839799"/>
              <a:gd name="connsiteX3" fmla="*/ 10541564 w 11125195"/>
              <a:gd name="connsiteY3" fmla="*/ 4839799 h 4839799"/>
              <a:gd name="connsiteX4" fmla="*/ 583627 w 11125195"/>
              <a:gd name="connsiteY4" fmla="*/ 4839799 h 4839799"/>
              <a:gd name="connsiteX5" fmla="*/ 11853 w 11125195"/>
              <a:gd name="connsiteY5" fmla="*/ 4373790 h 4839799"/>
              <a:gd name="connsiteX6" fmla="*/ 0 w 11125195"/>
              <a:gd name="connsiteY6" fmla="*/ 4256208 h 483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5195" h="4839799">
                <a:moveTo>
                  <a:pt x="0" y="0"/>
                </a:moveTo>
                <a:lnTo>
                  <a:pt x="11125195" y="0"/>
                </a:lnTo>
                <a:lnTo>
                  <a:pt x="11125195" y="4256168"/>
                </a:lnTo>
                <a:cubicBezTo>
                  <a:pt x="11125195" y="4578499"/>
                  <a:pt x="10863895" y="4839799"/>
                  <a:pt x="10541564" y="4839799"/>
                </a:cubicBezTo>
                <a:lnTo>
                  <a:pt x="583627" y="4839799"/>
                </a:lnTo>
                <a:cubicBezTo>
                  <a:pt x="301588" y="4839799"/>
                  <a:pt x="66275" y="4639741"/>
                  <a:pt x="11853" y="4373790"/>
                </a:cubicBezTo>
                <a:lnTo>
                  <a:pt x="0" y="4256208"/>
                </a:lnTo>
                <a:close/>
              </a:path>
            </a:pathLst>
          </a:custGeom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B27E2C25-D5B9-8F4A-BA7E-76B4EE99F859}"/>
              </a:ext>
            </a:extLst>
          </p:cNvPr>
          <p:cNvSpPr/>
          <p:nvPr/>
        </p:nvSpPr>
        <p:spPr>
          <a:xfrm>
            <a:off x="533403" y="3232938"/>
            <a:ext cx="11125194" cy="1890252"/>
          </a:xfrm>
          <a:custGeom>
            <a:avLst/>
            <a:gdLst>
              <a:gd name="connsiteX0" fmla="*/ 560466 w 11125194"/>
              <a:gd name="connsiteY0" fmla="*/ 0 h 1606862"/>
              <a:gd name="connsiteX1" fmla="*/ 10564728 w 11125194"/>
              <a:gd name="connsiteY1" fmla="*/ 0 h 1606862"/>
              <a:gd name="connsiteX2" fmla="*/ 11125194 w 11125194"/>
              <a:gd name="connsiteY2" fmla="*/ 560466 h 1606862"/>
              <a:gd name="connsiteX3" fmla="*/ 11125194 w 11125194"/>
              <a:gd name="connsiteY3" fmla="*/ 1023231 h 1606862"/>
              <a:gd name="connsiteX4" fmla="*/ 10541563 w 11125194"/>
              <a:gd name="connsiteY4" fmla="*/ 1606862 h 1606862"/>
              <a:gd name="connsiteX5" fmla="*/ 583626 w 11125194"/>
              <a:gd name="connsiteY5" fmla="*/ 1606862 h 1606862"/>
              <a:gd name="connsiteX6" fmla="*/ 11852 w 11125194"/>
              <a:gd name="connsiteY6" fmla="*/ 1140853 h 1606862"/>
              <a:gd name="connsiteX7" fmla="*/ 0 w 11125194"/>
              <a:gd name="connsiteY7" fmla="*/ 1023282 h 1606862"/>
              <a:gd name="connsiteX8" fmla="*/ 0 w 11125194"/>
              <a:gd name="connsiteY8" fmla="*/ 560466 h 1606862"/>
              <a:gd name="connsiteX9" fmla="*/ 560466 w 11125194"/>
              <a:gd name="connsiteY9" fmla="*/ 0 h 160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194" h="1606862">
                <a:moveTo>
                  <a:pt x="560466" y="0"/>
                </a:moveTo>
                <a:lnTo>
                  <a:pt x="10564728" y="0"/>
                </a:lnTo>
                <a:cubicBezTo>
                  <a:pt x="10874265" y="0"/>
                  <a:pt x="11125194" y="250929"/>
                  <a:pt x="11125194" y="560466"/>
                </a:cubicBezTo>
                <a:lnTo>
                  <a:pt x="11125194" y="1023231"/>
                </a:lnTo>
                <a:cubicBezTo>
                  <a:pt x="11125194" y="1345562"/>
                  <a:pt x="10863894" y="1606862"/>
                  <a:pt x="10541563" y="1606862"/>
                </a:cubicBezTo>
                <a:lnTo>
                  <a:pt x="583626" y="1606862"/>
                </a:lnTo>
                <a:cubicBezTo>
                  <a:pt x="301587" y="1606862"/>
                  <a:pt x="66274" y="1406804"/>
                  <a:pt x="11852" y="1140853"/>
                </a:cubicBezTo>
                <a:lnTo>
                  <a:pt x="0" y="1023282"/>
                </a:lnTo>
                <a:lnTo>
                  <a:pt x="0" y="560466"/>
                </a:lnTo>
                <a:cubicBezTo>
                  <a:pt x="0" y="250929"/>
                  <a:pt x="250929" y="0"/>
                  <a:pt x="560466" y="0"/>
                </a:cubicBezTo>
                <a:close/>
              </a:path>
            </a:pathLst>
          </a:custGeom>
          <a:gradFill>
            <a:gsLst>
              <a:gs pos="0">
                <a:srgbClr val="7BA681"/>
              </a:gs>
              <a:gs pos="100000">
                <a:srgbClr val="28402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375EAA2C-CDB0-CC41-A289-3D56941B548C}"/>
              </a:ext>
            </a:extLst>
          </p:cNvPr>
          <p:cNvSpPr/>
          <p:nvPr/>
        </p:nvSpPr>
        <p:spPr>
          <a:xfrm rot="5400000">
            <a:off x="8449300" y="3227916"/>
            <a:ext cx="1200534" cy="368468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D8C993-4DD9-FB4A-8E84-A4C2CB38C3B5}"/>
              </a:ext>
            </a:extLst>
          </p:cNvPr>
          <p:cNvSpPr/>
          <p:nvPr/>
        </p:nvSpPr>
        <p:spPr>
          <a:xfrm>
            <a:off x="5777505" y="3361905"/>
            <a:ext cx="549127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consectetur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adipiscing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elit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sed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do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eiusmod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tempor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incididunt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ut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labore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et dolore magna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aliqua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. 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4" name="Round Same Side Corner Rectangle 53">
            <a:extLst>
              <a:ext uri="{FF2B5EF4-FFF2-40B4-BE49-F238E27FC236}">
                <a16:creationId xmlns:a16="http://schemas.microsoft.com/office/drawing/2014/main" id="{D9D7D5EC-C153-454C-8079-5D01A64C128D}"/>
              </a:ext>
            </a:extLst>
          </p:cNvPr>
          <p:cNvSpPr/>
          <p:nvPr/>
        </p:nvSpPr>
        <p:spPr>
          <a:xfrm rot="16200000" flipH="1">
            <a:off x="2542169" y="3227916"/>
            <a:ext cx="1200534" cy="368468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45A693-F245-B143-AF81-ABFF9B81FB73}"/>
              </a:ext>
            </a:extLst>
          </p:cNvPr>
          <p:cNvSpPr txBox="1"/>
          <p:nvPr/>
        </p:nvSpPr>
        <p:spPr>
          <a:xfrm>
            <a:off x="923223" y="3392682"/>
            <a:ext cx="4615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Lorem Ipsum Dolor Sir </a:t>
            </a:r>
            <a:r>
              <a:rPr lang="en-US" sz="2400" b="1" i="1" dirty="0" err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Amet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50079BA-16F1-EA4F-8D86-65B984A6AE29}"/>
              </a:ext>
            </a:extLst>
          </p:cNvPr>
          <p:cNvSpPr/>
          <p:nvPr/>
        </p:nvSpPr>
        <p:spPr>
          <a:xfrm>
            <a:off x="6517137" y="4125133"/>
            <a:ext cx="1890253" cy="18902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E915421-950A-294E-90EB-168DDD1D7D8F}"/>
              </a:ext>
            </a:extLst>
          </p:cNvPr>
          <p:cNvSpPr/>
          <p:nvPr/>
        </p:nvSpPr>
        <p:spPr>
          <a:xfrm>
            <a:off x="3778930" y="4125133"/>
            <a:ext cx="1890253" cy="18902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EF04D09-F4C9-884C-86C1-222667D23A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0"/>
          <a:stretch/>
        </p:blipFill>
        <p:spPr>
          <a:xfrm>
            <a:off x="3917800" y="4264003"/>
            <a:ext cx="1612514" cy="1612514"/>
          </a:xfrm>
          <a:custGeom>
            <a:avLst/>
            <a:gdLst>
              <a:gd name="connsiteX0" fmla="*/ 600268 w 1200536"/>
              <a:gd name="connsiteY0" fmla="*/ 0 h 1200536"/>
              <a:gd name="connsiteX1" fmla="*/ 1200536 w 1200536"/>
              <a:gd name="connsiteY1" fmla="*/ 600268 h 1200536"/>
              <a:gd name="connsiteX2" fmla="*/ 600268 w 1200536"/>
              <a:gd name="connsiteY2" fmla="*/ 1200536 h 1200536"/>
              <a:gd name="connsiteX3" fmla="*/ 0 w 1200536"/>
              <a:gd name="connsiteY3" fmla="*/ 600268 h 1200536"/>
              <a:gd name="connsiteX4" fmla="*/ 600268 w 1200536"/>
              <a:gd name="connsiteY4" fmla="*/ 0 h 12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536" h="1200536">
                <a:moveTo>
                  <a:pt x="600268" y="0"/>
                </a:moveTo>
                <a:cubicBezTo>
                  <a:pt x="931787" y="0"/>
                  <a:pt x="1200536" y="268749"/>
                  <a:pt x="1200536" y="600268"/>
                </a:cubicBezTo>
                <a:cubicBezTo>
                  <a:pt x="1200536" y="931787"/>
                  <a:pt x="931787" y="1200536"/>
                  <a:pt x="600268" y="1200536"/>
                </a:cubicBezTo>
                <a:cubicBezTo>
                  <a:pt x="268749" y="1200536"/>
                  <a:pt x="0" y="931787"/>
                  <a:pt x="0" y="600268"/>
                </a:cubicBezTo>
                <a:cubicBezTo>
                  <a:pt x="0" y="268749"/>
                  <a:pt x="268749" y="0"/>
                  <a:pt x="600268" y="0"/>
                </a:cubicBezTo>
                <a:close/>
              </a:path>
            </a:pathLst>
          </a:cu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E3F6DC9-E0F9-C347-9D71-0A2296D767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6006" y="4264003"/>
            <a:ext cx="1612514" cy="1612514"/>
          </a:xfrm>
          <a:custGeom>
            <a:avLst/>
            <a:gdLst>
              <a:gd name="connsiteX0" fmla="*/ 600268 w 1200536"/>
              <a:gd name="connsiteY0" fmla="*/ 0 h 1200536"/>
              <a:gd name="connsiteX1" fmla="*/ 1200536 w 1200536"/>
              <a:gd name="connsiteY1" fmla="*/ 600268 h 1200536"/>
              <a:gd name="connsiteX2" fmla="*/ 600268 w 1200536"/>
              <a:gd name="connsiteY2" fmla="*/ 1200536 h 1200536"/>
              <a:gd name="connsiteX3" fmla="*/ 0 w 1200536"/>
              <a:gd name="connsiteY3" fmla="*/ 600268 h 1200536"/>
              <a:gd name="connsiteX4" fmla="*/ 600268 w 1200536"/>
              <a:gd name="connsiteY4" fmla="*/ 0 h 12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536" h="1200536">
                <a:moveTo>
                  <a:pt x="600268" y="0"/>
                </a:moveTo>
                <a:cubicBezTo>
                  <a:pt x="931787" y="0"/>
                  <a:pt x="1200536" y="268749"/>
                  <a:pt x="1200536" y="600268"/>
                </a:cubicBezTo>
                <a:cubicBezTo>
                  <a:pt x="1200536" y="931787"/>
                  <a:pt x="931787" y="1200536"/>
                  <a:pt x="600268" y="1200536"/>
                </a:cubicBezTo>
                <a:cubicBezTo>
                  <a:pt x="268749" y="1200536"/>
                  <a:pt x="0" y="931787"/>
                  <a:pt x="0" y="600268"/>
                </a:cubicBezTo>
                <a:cubicBezTo>
                  <a:pt x="0" y="268749"/>
                  <a:pt x="268749" y="0"/>
                  <a:pt x="600268" y="0"/>
                </a:cubicBez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4A775B-7831-B547-AD33-5FAA0610648E}"/>
              </a:ext>
            </a:extLst>
          </p:cNvPr>
          <p:cNvSpPr/>
          <p:nvPr/>
        </p:nvSpPr>
        <p:spPr>
          <a:xfrm>
            <a:off x="4974230" y="3947515"/>
            <a:ext cx="2245490" cy="22454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09737E97-6255-C04C-8B43-BBBB0DD262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9313" y="4102598"/>
            <a:ext cx="1935325" cy="1935324"/>
          </a:xfrm>
          <a:custGeom>
            <a:avLst/>
            <a:gdLst>
              <a:gd name="connsiteX0" fmla="*/ 720436 w 1440872"/>
              <a:gd name="connsiteY0" fmla="*/ 0 h 1440872"/>
              <a:gd name="connsiteX1" fmla="*/ 1440872 w 1440872"/>
              <a:gd name="connsiteY1" fmla="*/ 720436 h 1440872"/>
              <a:gd name="connsiteX2" fmla="*/ 720436 w 1440872"/>
              <a:gd name="connsiteY2" fmla="*/ 1440872 h 1440872"/>
              <a:gd name="connsiteX3" fmla="*/ 0 w 1440872"/>
              <a:gd name="connsiteY3" fmla="*/ 720436 h 1440872"/>
              <a:gd name="connsiteX4" fmla="*/ 720436 w 1440872"/>
              <a:gd name="connsiteY4" fmla="*/ 0 h 144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872" h="1440872">
                <a:moveTo>
                  <a:pt x="720436" y="0"/>
                </a:moveTo>
                <a:cubicBezTo>
                  <a:pt x="1118322" y="0"/>
                  <a:pt x="1440872" y="322550"/>
                  <a:pt x="1440872" y="720436"/>
                </a:cubicBezTo>
                <a:cubicBezTo>
                  <a:pt x="1440872" y="1118322"/>
                  <a:pt x="1118322" y="1440872"/>
                  <a:pt x="720436" y="1440872"/>
                </a:cubicBezTo>
                <a:cubicBezTo>
                  <a:pt x="322550" y="1440872"/>
                  <a:pt x="0" y="1118322"/>
                  <a:pt x="0" y="720436"/>
                </a:cubicBezTo>
                <a:cubicBezTo>
                  <a:pt x="0" y="322550"/>
                  <a:pt x="322550" y="0"/>
                  <a:pt x="720436" y="0"/>
                </a:cubicBezTo>
                <a:close/>
              </a:path>
            </a:pathLst>
          </a:custGeom>
        </p:spPr>
      </p:pic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72B87907-E72A-4C48-871D-9609FA02B0C9}"/>
              </a:ext>
            </a:extLst>
          </p:cNvPr>
          <p:cNvSpPr/>
          <p:nvPr/>
        </p:nvSpPr>
        <p:spPr>
          <a:xfrm>
            <a:off x="533403" y="6347372"/>
            <a:ext cx="11125194" cy="3412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27C0D7B-40EE-9A40-B1B8-B65DAE9CC5C8}"/>
              </a:ext>
            </a:extLst>
          </p:cNvPr>
          <p:cNvSpPr/>
          <p:nvPr/>
        </p:nvSpPr>
        <p:spPr>
          <a:xfrm>
            <a:off x="2157470" y="6319336"/>
            <a:ext cx="397312" cy="397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4E042D8-9140-314F-B631-86FFDC094387}"/>
              </a:ext>
            </a:extLst>
          </p:cNvPr>
          <p:cNvSpPr/>
          <p:nvPr/>
        </p:nvSpPr>
        <p:spPr>
          <a:xfrm>
            <a:off x="2725405" y="6410270"/>
            <a:ext cx="225087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B50F91B-CF51-034E-83AE-C19AC5A360F0}"/>
              </a:ext>
            </a:extLst>
          </p:cNvPr>
          <p:cNvSpPr/>
          <p:nvPr/>
        </p:nvSpPr>
        <p:spPr>
          <a:xfrm>
            <a:off x="5262316" y="6319336"/>
            <a:ext cx="397312" cy="397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A8FDB00-85D0-314B-9288-07820FE10BB2}"/>
              </a:ext>
            </a:extLst>
          </p:cNvPr>
          <p:cNvSpPr/>
          <p:nvPr/>
        </p:nvSpPr>
        <p:spPr>
          <a:xfrm>
            <a:off x="5830251" y="6410270"/>
            <a:ext cx="225087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19D6C1D-04A0-7740-BD18-478C79AC8B01}"/>
              </a:ext>
            </a:extLst>
          </p:cNvPr>
          <p:cNvSpPr/>
          <p:nvPr/>
        </p:nvSpPr>
        <p:spPr>
          <a:xfrm>
            <a:off x="8367162" y="6319336"/>
            <a:ext cx="397312" cy="3973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BC0258F-DE85-7A4B-BD21-7B7331932E80}"/>
              </a:ext>
            </a:extLst>
          </p:cNvPr>
          <p:cNvSpPr/>
          <p:nvPr/>
        </p:nvSpPr>
        <p:spPr>
          <a:xfrm>
            <a:off x="8935097" y="6410270"/>
            <a:ext cx="225087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9268C0B-E7BC-3942-B7DB-D0BB399ED6E8}"/>
              </a:ext>
            </a:extLst>
          </p:cNvPr>
          <p:cNvSpPr/>
          <p:nvPr/>
        </p:nvSpPr>
        <p:spPr>
          <a:xfrm>
            <a:off x="1006034" y="6410270"/>
            <a:ext cx="865396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HOTLINE</a:t>
            </a:r>
          </a:p>
        </p:txBody>
      </p:sp>
      <p:grpSp>
        <p:nvGrpSpPr>
          <p:cNvPr id="2" name="Group 101">
            <a:extLst>
              <a:ext uri="{FF2B5EF4-FFF2-40B4-BE49-F238E27FC236}">
                <a16:creationId xmlns:a16="http://schemas.microsoft.com/office/drawing/2014/main" id="{B5B58904-69C6-1B44-A669-E431585A208B}"/>
              </a:ext>
            </a:extLst>
          </p:cNvPr>
          <p:cNvGrpSpPr/>
          <p:nvPr/>
        </p:nvGrpSpPr>
        <p:grpSpPr>
          <a:xfrm>
            <a:off x="2264845" y="6427504"/>
            <a:ext cx="182563" cy="180976"/>
            <a:chOff x="2256802" y="6389000"/>
            <a:chExt cx="182563" cy="180976"/>
          </a:xfrm>
        </p:grpSpPr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4C86FE40-6738-DD43-B270-20555EF83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802" y="6419163"/>
              <a:ext cx="153988" cy="150813"/>
            </a:xfrm>
            <a:custGeom>
              <a:avLst/>
              <a:gdLst>
                <a:gd name="T0" fmla="*/ 70 w 82"/>
                <a:gd name="T1" fmla="*/ 49 h 80"/>
                <a:gd name="T2" fmla="*/ 63 w 82"/>
                <a:gd name="T3" fmla="*/ 46 h 80"/>
                <a:gd name="T4" fmla="*/ 56 w 82"/>
                <a:gd name="T5" fmla="*/ 49 h 80"/>
                <a:gd name="T6" fmla="*/ 54 w 82"/>
                <a:gd name="T7" fmla="*/ 50 h 80"/>
                <a:gd name="T8" fmla="*/ 31 w 82"/>
                <a:gd name="T9" fmla="*/ 27 h 80"/>
                <a:gd name="T10" fmla="*/ 32 w 82"/>
                <a:gd name="T11" fmla="*/ 25 h 80"/>
                <a:gd name="T12" fmla="*/ 32 w 82"/>
                <a:gd name="T13" fmla="*/ 11 h 80"/>
                <a:gd name="T14" fmla="*/ 24 w 82"/>
                <a:gd name="T15" fmla="*/ 3 h 80"/>
                <a:gd name="T16" fmla="*/ 17 w 82"/>
                <a:gd name="T17" fmla="*/ 0 h 80"/>
                <a:gd name="T18" fmla="*/ 10 w 82"/>
                <a:gd name="T19" fmla="*/ 3 h 80"/>
                <a:gd name="T20" fmla="*/ 5 w 82"/>
                <a:gd name="T21" fmla="*/ 7 h 80"/>
                <a:gd name="T22" fmla="*/ 3 w 82"/>
                <a:gd name="T23" fmla="*/ 25 h 80"/>
                <a:gd name="T24" fmla="*/ 56 w 82"/>
                <a:gd name="T25" fmla="*/ 78 h 80"/>
                <a:gd name="T26" fmla="*/ 64 w 82"/>
                <a:gd name="T27" fmla="*/ 80 h 80"/>
                <a:gd name="T28" fmla="*/ 74 w 82"/>
                <a:gd name="T29" fmla="*/ 76 h 80"/>
                <a:gd name="T30" fmla="*/ 78 w 82"/>
                <a:gd name="T31" fmla="*/ 71 h 80"/>
                <a:gd name="T32" fmla="*/ 78 w 82"/>
                <a:gd name="T33" fmla="*/ 57 h 80"/>
                <a:gd name="T34" fmla="*/ 70 w 82"/>
                <a:gd name="T35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0">
                  <a:moveTo>
                    <a:pt x="70" y="49"/>
                  </a:moveTo>
                  <a:cubicBezTo>
                    <a:pt x="68" y="47"/>
                    <a:pt x="65" y="46"/>
                    <a:pt x="63" y="46"/>
                  </a:cubicBezTo>
                  <a:cubicBezTo>
                    <a:pt x="60" y="46"/>
                    <a:pt x="57" y="47"/>
                    <a:pt x="56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43"/>
                    <a:pt x="38" y="35"/>
                    <a:pt x="31" y="2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2"/>
                    <a:pt x="36" y="15"/>
                    <a:pt x="32" y="1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4" y="0"/>
                    <a:pt x="12" y="1"/>
                    <a:pt x="10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0" y="12"/>
                    <a:pt x="0" y="20"/>
                    <a:pt x="3" y="25"/>
                  </a:cubicBezTo>
                  <a:cubicBezTo>
                    <a:pt x="17" y="46"/>
                    <a:pt x="35" y="64"/>
                    <a:pt x="56" y="78"/>
                  </a:cubicBezTo>
                  <a:cubicBezTo>
                    <a:pt x="58" y="79"/>
                    <a:pt x="61" y="80"/>
                    <a:pt x="64" y="80"/>
                  </a:cubicBezTo>
                  <a:cubicBezTo>
                    <a:pt x="67" y="80"/>
                    <a:pt x="71" y="79"/>
                    <a:pt x="74" y="7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2" y="67"/>
                    <a:pt x="82" y="61"/>
                    <a:pt x="78" y="57"/>
                  </a:cubicBezTo>
                  <a:lnTo>
                    <a:pt x="70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B44F8F71-8FC6-634E-BF08-60BB7486B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389000"/>
              <a:ext cx="93663" cy="94457"/>
            </a:xfrm>
            <a:custGeom>
              <a:avLst/>
              <a:gdLst>
                <a:gd name="T0" fmla="*/ 2 w 50"/>
                <a:gd name="T1" fmla="*/ 0 h 50"/>
                <a:gd name="T2" fmla="*/ 0 w 50"/>
                <a:gd name="T3" fmla="*/ 2 h 50"/>
                <a:gd name="T4" fmla="*/ 2 w 50"/>
                <a:gd name="T5" fmla="*/ 4 h 50"/>
                <a:gd name="T6" fmla="*/ 46 w 50"/>
                <a:gd name="T7" fmla="*/ 48 h 50"/>
                <a:gd name="T8" fmla="*/ 48 w 50"/>
                <a:gd name="T9" fmla="*/ 50 h 50"/>
                <a:gd name="T10" fmla="*/ 50 w 50"/>
                <a:gd name="T11" fmla="*/ 48 h 50"/>
                <a:gd name="T12" fmla="*/ 2 w 5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46" y="24"/>
                    <a:pt x="46" y="48"/>
                  </a:cubicBezTo>
                  <a:cubicBezTo>
                    <a:pt x="46" y="49"/>
                    <a:pt x="47" y="50"/>
                    <a:pt x="48" y="50"/>
                  </a:cubicBezTo>
                  <a:cubicBezTo>
                    <a:pt x="49" y="50"/>
                    <a:pt x="50" y="49"/>
                    <a:pt x="50" y="48"/>
                  </a:cubicBezTo>
                  <a:cubicBezTo>
                    <a:pt x="50" y="22"/>
                    <a:pt x="28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1073792-9136-E642-AA95-75605EACD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19163"/>
              <a:ext cx="63500" cy="64294"/>
            </a:xfrm>
            <a:custGeom>
              <a:avLst/>
              <a:gdLst>
                <a:gd name="T0" fmla="*/ 2 w 34"/>
                <a:gd name="T1" fmla="*/ 4 h 34"/>
                <a:gd name="T2" fmla="*/ 30 w 34"/>
                <a:gd name="T3" fmla="*/ 32 h 34"/>
                <a:gd name="T4" fmla="*/ 32 w 34"/>
                <a:gd name="T5" fmla="*/ 34 h 34"/>
                <a:gd name="T6" fmla="*/ 34 w 34"/>
                <a:gd name="T7" fmla="*/ 32 h 34"/>
                <a:gd name="T8" fmla="*/ 2 w 34"/>
                <a:gd name="T9" fmla="*/ 0 h 34"/>
                <a:gd name="T10" fmla="*/ 0 w 34"/>
                <a:gd name="T11" fmla="*/ 2 h 34"/>
                <a:gd name="T12" fmla="*/ 2 w 34"/>
                <a:gd name="T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2" y="4"/>
                  </a:moveTo>
                  <a:cubicBezTo>
                    <a:pt x="17" y="4"/>
                    <a:pt x="30" y="17"/>
                    <a:pt x="30" y="32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3" y="34"/>
                    <a:pt x="34" y="33"/>
                    <a:pt x="34" y="32"/>
                  </a:cubicBezTo>
                  <a:cubicBezTo>
                    <a:pt x="34" y="14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A0D01934-576A-C345-A392-B8612A600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49325"/>
              <a:ext cx="33338" cy="34132"/>
            </a:xfrm>
            <a:custGeom>
              <a:avLst/>
              <a:gdLst>
                <a:gd name="T0" fmla="*/ 2 w 18"/>
                <a:gd name="T1" fmla="*/ 4 h 18"/>
                <a:gd name="T2" fmla="*/ 14 w 18"/>
                <a:gd name="T3" fmla="*/ 16 h 18"/>
                <a:gd name="T4" fmla="*/ 16 w 18"/>
                <a:gd name="T5" fmla="*/ 18 h 18"/>
                <a:gd name="T6" fmla="*/ 18 w 18"/>
                <a:gd name="T7" fmla="*/ 16 h 18"/>
                <a:gd name="T8" fmla="*/ 2 w 18"/>
                <a:gd name="T9" fmla="*/ 0 h 18"/>
                <a:gd name="T10" fmla="*/ 0 w 18"/>
                <a:gd name="T11" fmla="*/ 2 h 18"/>
                <a:gd name="T12" fmla="*/ 2 w 1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2" y="4"/>
                  </a:moveTo>
                  <a:cubicBezTo>
                    <a:pt x="9" y="4"/>
                    <a:pt x="14" y="9"/>
                    <a:pt x="14" y="16"/>
                  </a:cubicBezTo>
                  <a:cubicBezTo>
                    <a:pt x="14" y="17"/>
                    <a:pt x="15" y="18"/>
                    <a:pt x="16" y="18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8" y="7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" name="Freeform 106">
            <a:extLst>
              <a:ext uri="{FF2B5EF4-FFF2-40B4-BE49-F238E27FC236}">
                <a16:creationId xmlns:a16="http://schemas.microsoft.com/office/drawing/2014/main" id="{375686CB-16C1-4B43-9997-63B95B7DC136}"/>
              </a:ext>
            </a:extLst>
          </p:cNvPr>
          <p:cNvSpPr>
            <a:spLocks noEditPoints="1"/>
          </p:cNvSpPr>
          <p:nvPr/>
        </p:nvSpPr>
        <p:spPr bwMode="auto">
          <a:xfrm>
            <a:off x="5362689" y="6419276"/>
            <a:ext cx="196566" cy="19743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75 w 96"/>
              <a:gd name="T7" fmla="*/ 88 h 96"/>
              <a:gd name="T8" fmla="*/ 76 w 96"/>
              <a:gd name="T9" fmla="*/ 82 h 96"/>
              <a:gd name="T10" fmla="*/ 71 w 96"/>
              <a:gd name="T11" fmla="*/ 81 h 96"/>
              <a:gd name="T12" fmla="*/ 48 w 96"/>
              <a:gd name="T13" fmla="*/ 88 h 96"/>
              <a:gd name="T14" fmla="*/ 8 w 96"/>
              <a:gd name="T15" fmla="*/ 48 h 96"/>
              <a:gd name="T16" fmla="*/ 48 w 96"/>
              <a:gd name="T17" fmla="*/ 8 h 96"/>
              <a:gd name="T18" fmla="*/ 88 w 96"/>
              <a:gd name="T19" fmla="*/ 48 h 96"/>
              <a:gd name="T20" fmla="*/ 88 w 96"/>
              <a:gd name="T21" fmla="*/ 52 h 96"/>
              <a:gd name="T22" fmla="*/ 79 w 96"/>
              <a:gd name="T23" fmla="*/ 61 h 96"/>
              <a:gd name="T24" fmla="*/ 69 w 96"/>
              <a:gd name="T25" fmla="*/ 52 h 96"/>
              <a:gd name="T26" fmla="*/ 69 w 96"/>
              <a:gd name="T27" fmla="*/ 48 h 96"/>
              <a:gd name="T28" fmla="*/ 48 w 96"/>
              <a:gd name="T29" fmla="*/ 27 h 96"/>
              <a:gd name="T30" fmla="*/ 27 w 96"/>
              <a:gd name="T31" fmla="*/ 48 h 96"/>
              <a:gd name="T32" fmla="*/ 48 w 96"/>
              <a:gd name="T33" fmla="*/ 69 h 96"/>
              <a:gd name="T34" fmla="*/ 64 w 96"/>
              <a:gd name="T35" fmla="*/ 62 h 96"/>
              <a:gd name="T36" fmla="*/ 79 w 96"/>
              <a:gd name="T37" fmla="*/ 69 h 96"/>
              <a:gd name="T38" fmla="*/ 96 w 96"/>
              <a:gd name="T39" fmla="*/ 52 h 96"/>
              <a:gd name="T40" fmla="*/ 96 w 96"/>
              <a:gd name="T41" fmla="*/ 48 h 96"/>
              <a:gd name="T42" fmla="*/ 48 w 96"/>
              <a:gd name="T43" fmla="*/ 0 h 96"/>
              <a:gd name="T44" fmla="*/ 48 w 96"/>
              <a:gd name="T45" fmla="*/ 61 h 96"/>
              <a:gd name="T46" fmla="*/ 35 w 96"/>
              <a:gd name="T47" fmla="*/ 48 h 96"/>
              <a:gd name="T48" fmla="*/ 48 w 96"/>
              <a:gd name="T49" fmla="*/ 35 h 96"/>
              <a:gd name="T50" fmla="*/ 61 w 96"/>
              <a:gd name="T51" fmla="*/ 48 h 96"/>
              <a:gd name="T52" fmla="*/ 48 w 96"/>
              <a:gd name="T53" fmla="*/ 6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58" y="96"/>
                  <a:pt x="67" y="93"/>
                  <a:pt x="75" y="88"/>
                </a:cubicBezTo>
                <a:cubicBezTo>
                  <a:pt x="77" y="86"/>
                  <a:pt x="77" y="84"/>
                  <a:pt x="76" y="82"/>
                </a:cubicBezTo>
                <a:cubicBezTo>
                  <a:pt x="75" y="80"/>
                  <a:pt x="72" y="80"/>
                  <a:pt x="71" y="81"/>
                </a:cubicBezTo>
                <a:cubicBezTo>
                  <a:pt x="64" y="86"/>
                  <a:pt x="56" y="88"/>
                  <a:pt x="48" y="88"/>
                </a:cubicBez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57"/>
                  <a:pt x="84" y="61"/>
                  <a:pt x="79" y="61"/>
                </a:cubicBezTo>
                <a:cubicBezTo>
                  <a:pt x="73" y="61"/>
                  <a:pt x="69" y="57"/>
                  <a:pt x="69" y="5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36"/>
                  <a:pt x="60" y="27"/>
                  <a:pt x="48" y="27"/>
                </a:cubicBezTo>
                <a:cubicBezTo>
                  <a:pt x="36" y="27"/>
                  <a:pt x="27" y="36"/>
                  <a:pt x="27" y="48"/>
                </a:cubicBezTo>
                <a:cubicBezTo>
                  <a:pt x="27" y="60"/>
                  <a:pt x="36" y="69"/>
                  <a:pt x="48" y="69"/>
                </a:cubicBezTo>
                <a:cubicBezTo>
                  <a:pt x="55" y="69"/>
                  <a:pt x="60" y="66"/>
                  <a:pt x="64" y="62"/>
                </a:cubicBezTo>
                <a:cubicBezTo>
                  <a:pt x="67" y="66"/>
                  <a:pt x="73" y="69"/>
                  <a:pt x="79" y="69"/>
                </a:cubicBezTo>
                <a:cubicBezTo>
                  <a:pt x="88" y="69"/>
                  <a:pt x="96" y="61"/>
                  <a:pt x="96" y="52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61"/>
                </a:moveTo>
                <a:cubicBezTo>
                  <a:pt x="41" y="61"/>
                  <a:pt x="35" y="55"/>
                  <a:pt x="35" y="48"/>
                </a:cubicBezTo>
                <a:cubicBezTo>
                  <a:pt x="35" y="41"/>
                  <a:pt x="41" y="35"/>
                  <a:pt x="48" y="35"/>
                </a:cubicBezTo>
                <a:cubicBezTo>
                  <a:pt x="55" y="35"/>
                  <a:pt x="61" y="41"/>
                  <a:pt x="61" y="48"/>
                </a:cubicBezTo>
                <a:cubicBezTo>
                  <a:pt x="61" y="55"/>
                  <a:pt x="55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" name="Group 107">
            <a:extLst>
              <a:ext uri="{FF2B5EF4-FFF2-40B4-BE49-F238E27FC236}">
                <a16:creationId xmlns:a16="http://schemas.microsoft.com/office/drawing/2014/main" id="{ECF8655A-F789-4A49-BAD6-83C05503A90D}"/>
              </a:ext>
            </a:extLst>
          </p:cNvPr>
          <p:cNvGrpSpPr/>
          <p:nvPr/>
        </p:nvGrpSpPr>
        <p:grpSpPr>
          <a:xfrm>
            <a:off x="8461910" y="6429190"/>
            <a:ext cx="207817" cy="177605"/>
            <a:chOff x="8530543" y="6442101"/>
            <a:chExt cx="145339" cy="124210"/>
          </a:xfrm>
          <a:solidFill>
            <a:schemeClr val="bg1"/>
          </a:solidFill>
        </p:grpSpPr>
        <p:sp>
          <p:nvSpPr>
            <p:cNvPr id="109" name="Freeform 146">
              <a:extLst>
                <a:ext uri="{FF2B5EF4-FFF2-40B4-BE49-F238E27FC236}">
                  <a16:creationId xmlns:a16="http://schemas.microsoft.com/office/drawing/2014/main" id="{A6FA10F6-2A50-F640-B969-DBC42DEEA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0543" y="6442101"/>
              <a:ext cx="69788" cy="124210"/>
            </a:xfrm>
            <a:custGeom>
              <a:avLst/>
              <a:gdLst>
                <a:gd name="T0" fmla="*/ 0 w 46"/>
                <a:gd name="T1" fmla="*/ 2 h 82"/>
                <a:gd name="T2" fmla="*/ 0 w 46"/>
                <a:gd name="T3" fmla="*/ 68 h 82"/>
                <a:gd name="T4" fmla="*/ 2 w 46"/>
                <a:gd name="T5" fmla="*/ 70 h 82"/>
                <a:gd name="T6" fmla="*/ 46 w 46"/>
                <a:gd name="T7" fmla="*/ 82 h 82"/>
                <a:gd name="T8" fmla="*/ 46 w 46"/>
                <a:gd name="T9" fmla="*/ 9 h 82"/>
                <a:gd name="T10" fmla="*/ 2 w 46"/>
                <a:gd name="T11" fmla="*/ 0 h 82"/>
                <a:gd name="T12" fmla="*/ 0 w 46"/>
                <a:gd name="T13" fmla="*/ 2 h 82"/>
                <a:gd name="T14" fmla="*/ 12 w 46"/>
                <a:gd name="T15" fmla="*/ 18 h 82"/>
                <a:gd name="T16" fmla="*/ 39 w 46"/>
                <a:gd name="T17" fmla="*/ 23 h 82"/>
                <a:gd name="T18" fmla="*/ 40 w 46"/>
                <a:gd name="T19" fmla="*/ 26 h 82"/>
                <a:gd name="T20" fmla="*/ 38 w 46"/>
                <a:gd name="T21" fmla="*/ 27 h 82"/>
                <a:gd name="T22" fmla="*/ 37 w 46"/>
                <a:gd name="T23" fmla="*/ 27 h 82"/>
                <a:gd name="T24" fmla="*/ 12 w 46"/>
                <a:gd name="T25" fmla="*/ 22 h 82"/>
                <a:gd name="T26" fmla="*/ 10 w 46"/>
                <a:gd name="T27" fmla="*/ 20 h 82"/>
                <a:gd name="T28" fmla="*/ 12 w 46"/>
                <a:gd name="T29" fmla="*/ 18 h 82"/>
                <a:gd name="T30" fmla="*/ 12 w 46"/>
                <a:gd name="T31" fmla="*/ 30 h 82"/>
                <a:gd name="T32" fmla="*/ 39 w 46"/>
                <a:gd name="T33" fmla="*/ 35 h 82"/>
                <a:gd name="T34" fmla="*/ 40 w 46"/>
                <a:gd name="T35" fmla="*/ 38 h 82"/>
                <a:gd name="T36" fmla="*/ 38 w 46"/>
                <a:gd name="T37" fmla="*/ 39 h 82"/>
                <a:gd name="T38" fmla="*/ 37 w 46"/>
                <a:gd name="T39" fmla="*/ 39 h 82"/>
                <a:gd name="T40" fmla="*/ 12 w 46"/>
                <a:gd name="T41" fmla="*/ 34 h 82"/>
                <a:gd name="T42" fmla="*/ 10 w 46"/>
                <a:gd name="T43" fmla="*/ 32 h 82"/>
                <a:gd name="T44" fmla="*/ 12 w 46"/>
                <a:gd name="T45" fmla="*/ 30 h 82"/>
                <a:gd name="T46" fmla="*/ 12 w 46"/>
                <a:gd name="T47" fmla="*/ 42 h 82"/>
                <a:gd name="T48" fmla="*/ 39 w 46"/>
                <a:gd name="T49" fmla="*/ 47 h 82"/>
                <a:gd name="T50" fmla="*/ 40 w 46"/>
                <a:gd name="T51" fmla="*/ 50 h 82"/>
                <a:gd name="T52" fmla="*/ 38 w 46"/>
                <a:gd name="T53" fmla="*/ 51 h 82"/>
                <a:gd name="T54" fmla="*/ 37 w 46"/>
                <a:gd name="T55" fmla="*/ 51 h 82"/>
                <a:gd name="T56" fmla="*/ 12 w 46"/>
                <a:gd name="T57" fmla="*/ 46 h 82"/>
                <a:gd name="T58" fmla="*/ 10 w 46"/>
                <a:gd name="T59" fmla="*/ 44 h 82"/>
                <a:gd name="T60" fmla="*/ 12 w 46"/>
                <a:gd name="T61" fmla="*/ 42 h 82"/>
                <a:gd name="T62" fmla="*/ 12 w 46"/>
                <a:gd name="T63" fmla="*/ 54 h 82"/>
                <a:gd name="T64" fmla="*/ 39 w 46"/>
                <a:gd name="T65" fmla="*/ 59 h 82"/>
                <a:gd name="T66" fmla="*/ 40 w 46"/>
                <a:gd name="T67" fmla="*/ 62 h 82"/>
                <a:gd name="T68" fmla="*/ 38 w 46"/>
                <a:gd name="T69" fmla="*/ 63 h 82"/>
                <a:gd name="T70" fmla="*/ 37 w 46"/>
                <a:gd name="T71" fmla="*/ 63 h 82"/>
                <a:gd name="T72" fmla="*/ 12 w 46"/>
                <a:gd name="T73" fmla="*/ 58 h 82"/>
                <a:gd name="T74" fmla="*/ 10 w 46"/>
                <a:gd name="T75" fmla="*/ 56 h 82"/>
                <a:gd name="T76" fmla="*/ 12 w 46"/>
                <a:gd name="T77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82">
                  <a:moveTo>
                    <a:pt x="0" y="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cubicBezTo>
                    <a:pt x="29" y="70"/>
                    <a:pt x="46" y="77"/>
                    <a:pt x="46" y="82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8" y="3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12" y="18"/>
                  </a:moveTo>
                  <a:cubicBezTo>
                    <a:pt x="23" y="19"/>
                    <a:pt x="32" y="21"/>
                    <a:pt x="39" y="23"/>
                  </a:cubicBezTo>
                  <a:cubicBezTo>
                    <a:pt x="40" y="23"/>
                    <a:pt x="40" y="25"/>
                    <a:pt x="40" y="26"/>
                  </a:cubicBezTo>
                  <a:cubicBezTo>
                    <a:pt x="40" y="26"/>
                    <a:pt x="39" y="27"/>
                    <a:pt x="38" y="27"/>
                  </a:cubicBezTo>
                  <a:cubicBezTo>
                    <a:pt x="38" y="27"/>
                    <a:pt x="38" y="27"/>
                    <a:pt x="37" y="27"/>
                  </a:cubicBezTo>
                  <a:cubicBezTo>
                    <a:pt x="31" y="24"/>
                    <a:pt x="22" y="23"/>
                    <a:pt x="12" y="22"/>
                  </a:cubicBezTo>
                  <a:cubicBezTo>
                    <a:pt x="11" y="22"/>
                    <a:pt x="10" y="21"/>
                    <a:pt x="10" y="20"/>
                  </a:cubicBezTo>
                  <a:cubicBezTo>
                    <a:pt x="10" y="19"/>
                    <a:pt x="11" y="18"/>
                    <a:pt x="12" y="18"/>
                  </a:cubicBezTo>
                  <a:close/>
                  <a:moveTo>
                    <a:pt x="12" y="30"/>
                  </a:moveTo>
                  <a:cubicBezTo>
                    <a:pt x="23" y="31"/>
                    <a:pt x="32" y="33"/>
                    <a:pt x="39" y="35"/>
                  </a:cubicBezTo>
                  <a:cubicBezTo>
                    <a:pt x="40" y="35"/>
                    <a:pt x="40" y="37"/>
                    <a:pt x="40" y="38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8" y="39"/>
                    <a:pt x="38" y="39"/>
                    <a:pt x="37" y="39"/>
                  </a:cubicBezTo>
                  <a:cubicBezTo>
                    <a:pt x="31" y="36"/>
                    <a:pt x="22" y="35"/>
                    <a:pt x="12" y="34"/>
                  </a:cubicBezTo>
                  <a:cubicBezTo>
                    <a:pt x="11" y="34"/>
                    <a:pt x="10" y="33"/>
                    <a:pt x="10" y="32"/>
                  </a:cubicBezTo>
                  <a:cubicBezTo>
                    <a:pt x="10" y="31"/>
                    <a:pt x="11" y="30"/>
                    <a:pt x="12" y="30"/>
                  </a:cubicBezTo>
                  <a:close/>
                  <a:moveTo>
                    <a:pt x="12" y="42"/>
                  </a:moveTo>
                  <a:cubicBezTo>
                    <a:pt x="23" y="43"/>
                    <a:pt x="32" y="45"/>
                    <a:pt x="39" y="47"/>
                  </a:cubicBezTo>
                  <a:cubicBezTo>
                    <a:pt x="40" y="47"/>
                    <a:pt x="40" y="49"/>
                    <a:pt x="40" y="50"/>
                  </a:cubicBezTo>
                  <a:cubicBezTo>
                    <a:pt x="40" y="50"/>
                    <a:pt x="39" y="51"/>
                    <a:pt x="38" y="51"/>
                  </a:cubicBezTo>
                  <a:cubicBezTo>
                    <a:pt x="38" y="51"/>
                    <a:pt x="38" y="51"/>
                    <a:pt x="37" y="51"/>
                  </a:cubicBezTo>
                  <a:cubicBezTo>
                    <a:pt x="31" y="48"/>
                    <a:pt x="22" y="47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  <a:moveTo>
                    <a:pt x="12" y="54"/>
                  </a:moveTo>
                  <a:cubicBezTo>
                    <a:pt x="23" y="55"/>
                    <a:pt x="32" y="57"/>
                    <a:pt x="39" y="59"/>
                  </a:cubicBezTo>
                  <a:cubicBezTo>
                    <a:pt x="40" y="59"/>
                    <a:pt x="40" y="61"/>
                    <a:pt x="40" y="62"/>
                  </a:cubicBezTo>
                  <a:cubicBezTo>
                    <a:pt x="40" y="62"/>
                    <a:pt x="39" y="63"/>
                    <a:pt x="38" y="63"/>
                  </a:cubicBezTo>
                  <a:cubicBezTo>
                    <a:pt x="38" y="63"/>
                    <a:pt x="38" y="63"/>
                    <a:pt x="37" y="63"/>
                  </a:cubicBezTo>
                  <a:cubicBezTo>
                    <a:pt x="31" y="60"/>
                    <a:pt x="22" y="59"/>
                    <a:pt x="12" y="58"/>
                  </a:cubicBezTo>
                  <a:cubicBezTo>
                    <a:pt x="11" y="58"/>
                    <a:pt x="10" y="57"/>
                    <a:pt x="10" y="56"/>
                  </a:cubicBezTo>
                  <a:cubicBezTo>
                    <a:pt x="10" y="55"/>
                    <a:pt x="11" y="54"/>
                    <a:pt x="1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47">
              <a:extLst>
                <a:ext uri="{FF2B5EF4-FFF2-40B4-BE49-F238E27FC236}">
                  <a16:creationId xmlns:a16="http://schemas.microsoft.com/office/drawing/2014/main" id="{D054833C-A25F-434F-B447-E400E98B6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094" y="6442101"/>
              <a:ext cx="69788" cy="124210"/>
            </a:xfrm>
            <a:custGeom>
              <a:avLst/>
              <a:gdLst>
                <a:gd name="T0" fmla="*/ 44 w 46"/>
                <a:gd name="T1" fmla="*/ 0 h 82"/>
                <a:gd name="T2" fmla="*/ 0 w 46"/>
                <a:gd name="T3" fmla="*/ 9 h 82"/>
                <a:gd name="T4" fmla="*/ 0 w 46"/>
                <a:gd name="T5" fmla="*/ 82 h 82"/>
                <a:gd name="T6" fmla="*/ 44 w 46"/>
                <a:gd name="T7" fmla="*/ 70 h 82"/>
                <a:gd name="T8" fmla="*/ 46 w 46"/>
                <a:gd name="T9" fmla="*/ 68 h 82"/>
                <a:gd name="T10" fmla="*/ 46 w 46"/>
                <a:gd name="T11" fmla="*/ 2 h 82"/>
                <a:gd name="T12" fmla="*/ 44 w 46"/>
                <a:gd name="T13" fmla="*/ 0 h 82"/>
                <a:gd name="T14" fmla="*/ 34 w 46"/>
                <a:gd name="T15" fmla="*/ 58 h 82"/>
                <a:gd name="T16" fmla="*/ 9 w 46"/>
                <a:gd name="T17" fmla="*/ 63 h 82"/>
                <a:gd name="T18" fmla="*/ 8 w 46"/>
                <a:gd name="T19" fmla="*/ 63 h 82"/>
                <a:gd name="T20" fmla="*/ 6 w 46"/>
                <a:gd name="T21" fmla="*/ 62 h 82"/>
                <a:gd name="T22" fmla="*/ 7 w 46"/>
                <a:gd name="T23" fmla="*/ 59 h 82"/>
                <a:gd name="T24" fmla="*/ 34 w 46"/>
                <a:gd name="T25" fmla="*/ 54 h 82"/>
                <a:gd name="T26" fmla="*/ 36 w 46"/>
                <a:gd name="T27" fmla="*/ 56 h 82"/>
                <a:gd name="T28" fmla="*/ 34 w 46"/>
                <a:gd name="T29" fmla="*/ 58 h 82"/>
                <a:gd name="T30" fmla="*/ 34 w 46"/>
                <a:gd name="T31" fmla="*/ 46 h 82"/>
                <a:gd name="T32" fmla="*/ 9 w 46"/>
                <a:gd name="T33" fmla="*/ 51 h 82"/>
                <a:gd name="T34" fmla="*/ 8 w 46"/>
                <a:gd name="T35" fmla="*/ 51 h 82"/>
                <a:gd name="T36" fmla="*/ 6 w 46"/>
                <a:gd name="T37" fmla="*/ 50 h 82"/>
                <a:gd name="T38" fmla="*/ 7 w 46"/>
                <a:gd name="T39" fmla="*/ 47 h 82"/>
                <a:gd name="T40" fmla="*/ 34 w 46"/>
                <a:gd name="T41" fmla="*/ 42 h 82"/>
                <a:gd name="T42" fmla="*/ 36 w 46"/>
                <a:gd name="T43" fmla="*/ 44 h 82"/>
                <a:gd name="T44" fmla="*/ 34 w 46"/>
                <a:gd name="T45" fmla="*/ 46 h 82"/>
                <a:gd name="T46" fmla="*/ 34 w 46"/>
                <a:gd name="T47" fmla="*/ 34 h 82"/>
                <a:gd name="T48" fmla="*/ 9 w 46"/>
                <a:gd name="T49" fmla="*/ 39 h 82"/>
                <a:gd name="T50" fmla="*/ 8 w 46"/>
                <a:gd name="T51" fmla="*/ 39 h 82"/>
                <a:gd name="T52" fmla="*/ 6 w 46"/>
                <a:gd name="T53" fmla="*/ 38 h 82"/>
                <a:gd name="T54" fmla="*/ 7 w 46"/>
                <a:gd name="T55" fmla="*/ 35 h 82"/>
                <a:gd name="T56" fmla="*/ 34 w 46"/>
                <a:gd name="T57" fmla="*/ 30 h 82"/>
                <a:gd name="T58" fmla="*/ 36 w 46"/>
                <a:gd name="T59" fmla="*/ 32 h 82"/>
                <a:gd name="T60" fmla="*/ 34 w 46"/>
                <a:gd name="T61" fmla="*/ 34 h 82"/>
                <a:gd name="T62" fmla="*/ 34 w 46"/>
                <a:gd name="T63" fmla="*/ 22 h 82"/>
                <a:gd name="T64" fmla="*/ 9 w 46"/>
                <a:gd name="T65" fmla="*/ 27 h 82"/>
                <a:gd name="T66" fmla="*/ 8 w 46"/>
                <a:gd name="T67" fmla="*/ 27 h 82"/>
                <a:gd name="T68" fmla="*/ 6 w 46"/>
                <a:gd name="T69" fmla="*/ 26 h 82"/>
                <a:gd name="T70" fmla="*/ 7 w 46"/>
                <a:gd name="T71" fmla="*/ 23 h 82"/>
                <a:gd name="T72" fmla="*/ 34 w 46"/>
                <a:gd name="T73" fmla="*/ 18 h 82"/>
                <a:gd name="T74" fmla="*/ 36 w 46"/>
                <a:gd name="T75" fmla="*/ 20 h 82"/>
                <a:gd name="T76" fmla="*/ 34 w 46"/>
                <a:gd name="T77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82">
                  <a:moveTo>
                    <a:pt x="44" y="0"/>
                  </a:moveTo>
                  <a:cubicBezTo>
                    <a:pt x="26" y="0"/>
                    <a:pt x="8" y="3"/>
                    <a:pt x="0" y="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7"/>
                    <a:pt x="17" y="70"/>
                    <a:pt x="44" y="70"/>
                  </a:cubicBezTo>
                  <a:cubicBezTo>
                    <a:pt x="45" y="70"/>
                    <a:pt x="46" y="69"/>
                    <a:pt x="46" y="68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  <a:moveTo>
                    <a:pt x="34" y="58"/>
                  </a:moveTo>
                  <a:cubicBezTo>
                    <a:pt x="24" y="59"/>
                    <a:pt x="15" y="60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3"/>
                    <a:pt x="6" y="62"/>
                    <a:pt x="6" y="62"/>
                  </a:cubicBezTo>
                  <a:cubicBezTo>
                    <a:pt x="6" y="61"/>
                    <a:pt x="6" y="59"/>
                    <a:pt x="7" y="59"/>
                  </a:cubicBezTo>
                  <a:cubicBezTo>
                    <a:pt x="14" y="57"/>
                    <a:pt x="23" y="55"/>
                    <a:pt x="34" y="54"/>
                  </a:cubicBezTo>
                  <a:cubicBezTo>
                    <a:pt x="35" y="54"/>
                    <a:pt x="36" y="55"/>
                    <a:pt x="36" y="56"/>
                  </a:cubicBezTo>
                  <a:cubicBezTo>
                    <a:pt x="36" y="57"/>
                    <a:pt x="35" y="58"/>
                    <a:pt x="34" y="58"/>
                  </a:cubicBezTo>
                  <a:close/>
                  <a:moveTo>
                    <a:pt x="34" y="46"/>
                  </a:moveTo>
                  <a:cubicBezTo>
                    <a:pt x="24" y="47"/>
                    <a:pt x="15" y="48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6" y="50"/>
                    <a:pt x="6" y="50"/>
                  </a:cubicBezTo>
                  <a:cubicBezTo>
                    <a:pt x="6" y="49"/>
                    <a:pt x="6" y="47"/>
                    <a:pt x="7" y="47"/>
                  </a:cubicBezTo>
                  <a:cubicBezTo>
                    <a:pt x="14" y="45"/>
                    <a:pt x="23" y="43"/>
                    <a:pt x="34" y="42"/>
                  </a:cubicBezTo>
                  <a:cubicBezTo>
                    <a:pt x="35" y="42"/>
                    <a:pt x="36" y="43"/>
                    <a:pt x="36" y="44"/>
                  </a:cubicBezTo>
                  <a:cubicBezTo>
                    <a:pt x="36" y="45"/>
                    <a:pt x="35" y="46"/>
                    <a:pt x="34" y="46"/>
                  </a:cubicBezTo>
                  <a:close/>
                  <a:moveTo>
                    <a:pt x="34" y="34"/>
                  </a:moveTo>
                  <a:cubicBezTo>
                    <a:pt x="24" y="35"/>
                    <a:pt x="15" y="36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39"/>
                    <a:pt x="6" y="38"/>
                    <a:pt x="6" y="38"/>
                  </a:cubicBezTo>
                  <a:cubicBezTo>
                    <a:pt x="6" y="37"/>
                    <a:pt x="6" y="35"/>
                    <a:pt x="7" y="35"/>
                  </a:cubicBezTo>
                  <a:cubicBezTo>
                    <a:pt x="14" y="33"/>
                    <a:pt x="23" y="31"/>
                    <a:pt x="34" y="30"/>
                  </a:cubicBezTo>
                  <a:cubicBezTo>
                    <a:pt x="35" y="30"/>
                    <a:pt x="36" y="31"/>
                    <a:pt x="36" y="32"/>
                  </a:cubicBezTo>
                  <a:cubicBezTo>
                    <a:pt x="36" y="33"/>
                    <a:pt x="35" y="34"/>
                    <a:pt x="34" y="34"/>
                  </a:cubicBezTo>
                  <a:close/>
                  <a:moveTo>
                    <a:pt x="34" y="22"/>
                  </a:moveTo>
                  <a:cubicBezTo>
                    <a:pt x="24" y="23"/>
                    <a:pt x="15" y="24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6"/>
                    <a:pt x="6" y="26"/>
                  </a:cubicBezTo>
                  <a:cubicBezTo>
                    <a:pt x="6" y="25"/>
                    <a:pt x="6" y="23"/>
                    <a:pt x="7" y="23"/>
                  </a:cubicBezTo>
                  <a:cubicBezTo>
                    <a:pt x="14" y="21"/>
                    <a:pt x="23" y="19"/>
                    <a:pt x="34" y="18"/>
                  </a:cubicBezTo>
                  <a:cubicBezTo>
                    <a:pt x="35" y="18"/>
                    <a:pt x="36" y="19"/>
                    <a:pt x="36" y="20"/>
                  </a:cubicBezTo>
                  <a:cubicBezTo>
                    <a:pt x="36" y="21"/>
                    <a:pt x="35" y="22"/>
                    <a:pt x="3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5B0C57-94B3-D647-A985-A9F78604C740}"/>
              </a:ext>
            </a:extLst>
          </p:cNvPr>
          <p:cNvSpPr/>
          <p:nvPr/>
        </p:nvSpPr>
        <p:spPr>
          <a:xfrm>
            <a:off x="8569940" y="4640381"/>
            <a:ext cx="189025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Freeform 139">
            <a:extLst>
              <a:ext uri="{FF2B5EF4-FFF2-40B4-BE49-F238E27FC236}">
                <a16:creationId xmlns:a16="http://schemas.microsoft.com/office/drawing/2014/main" id="{397D297C-C7D4-F54A-AF74-D7BAF74FA954}"/>
              </a:ext>
            </a:extLst>
          </p:cNvPr>
          <p:cNvSpPr>
            <a:spLocks noEditPoints="1"/>
          </p:cNvSpPr>
          <p:nvPr/>
        </p:nvSpPr>
        <p:spPr bwMode="auto">
          <a:xfrm>
            <a:off x="8569940" y="4988661"/>
            <a:ext cx="321959" cy="429910"/>
          </a:xfrm>
          <a:custGeom>
            <a:avLst/>
            <a:gdLst>
              <a:gd name="T0" fmla="*/ 36 w 72"/>
              <a:gd name="T1" fmla="*/ 0 h 96"/>
              <a:gd name="T2" fmla="*/ 0 w 72"/>
              <a:gd name="T3" fmla="*/ 36 h 96"/>
              <a:gd name="T4" fmla="*/ 27 w 72"/>
              <a:gd name="T5" fmla="*/ 71 h 96"/>
              <a:gd name="T6" fmla="*/ 34 w 72"/>
              <a:gd name="T7" fmla="*/ 95 h 96"/>
              <a:gd name="T8" fmla="*/ 36 w 72"/>
              <a:gd name="T9" fmla="*/ 96 h 96"/>
              <a:gd name="T10" fmla="*/ 38 w 72"/>
              <a:gd name="T11" fmla="*/ 95 h 96"/>
              <a:gd name="T12" fmla="*/ 45 w 72"/>
              <a:gd name="T13" fmla="*/ 71 h 96"/>
              <a:gd name="T14" fmla="*/ 72 w 72"/>
              <a:gd name="T15" fmla="*/ 36 h 96"/>
              <a:gd name="T16" fmla="*/ 36 w 72"/>
              <a:gd name="T17" fmla="*/ 0 h 96"/>
              <a:gd name="T18" fmla="*/ 56 w 72"/>
              <a:gd name="T19" fmla="*/ 32 h 96"/>
              <a:gd name="T20" fmla="*/ 56 w 72"/>
              <a:gd name="T21" fmla="*/ 32 h 96"/>
              <a:gd name="T22" fmla="*/ 50 w 72"/>
              <a:gd name="T23" fmla="*/ 32 h 96"/>
              <a:gd name="T24" fmla="*/ 50 w 72"/>
              <a:gd name="T25" fmla="*/ 50 h 96"/>
              <a:gd name="T26" fmla="*/ 48 w 72"/>
              <a:gd name="T27" fmla="*/ 52 h 96"/>
              <a:gd name="T28" fmla="*/ 42 w 72"/>
              <a:gd name="T29" fmla="*/ 52 h 96"/>
              <a:gd name="T30" fmla="*/ 42 w 72"/>
              <a:gd name="T31" fmla="*/ 38 h 96"/>
              <a:gd name="T32" fmla="*/ 40 w 72"/>
              <a:gd name="T33" fmla="*/ 36 h 96"/>
              <a:gd name="T34" fmla="*/ 32 w 72"/>
              <a:gd name="T35" fmla="*/ 36 h 96"/>
              <a:gd name="T36" fmla="*/ 30 w 72"/>
              <a:gd name="T37" fmla="*/ 38 h 96"/>
              <a:gd name="T38" fmla="*/ 30 w 72"/>
              <a:gd name="T39" fmla="*/ 52 h 96"/>
              <a:gd name="T40" fmla="*/ 24 w 72"/>
              <a:gd name="T41" fmla="*/ 52 h 96"/>
              <a:gd name="T42" fmla="*/ 22 w 72"/>
              <a:gd name="T43" fmla="*/ 50 h 96"/>
              <a:gd name="T44" fmla="*/ 22 w 72"/>
              <a:gd name="T45" fmla="*/ 32 h 96"/>
              <a:gd name="T46" fmla="*/ 16 w 72"/>
              <a:gd name="T47" fmla="*/ 32 h 96"/>
              <a:gd name="T48" fmla="*/ 14 w 72"/>
              <a:gd name="T49" fmla="*/ 31 h 96"/>
              <a:gd name="T50" fmla="*/ 15 w 72"/>
              <a:gd name="T51" fmla="*/ 29 h 96"/>
              <a:gd name="T52" fmla="*/ 35 w 72"/>
              <a:gd name="T53" fmla="*/ 11 h 96"/>
              <a:gd name="T54" fmla="*/ 37 w 72"/>
              <a:gd name="T55" fmla="*/ 11 h 96"/>
              <a:gd name="T56" fmla="*/ 57 w 72"/>
              <a:gd name="T57" fmla="*/ 28 h 96"/>
              <a:gd name="T58" fmla="*/ 58 w 72"/>
              <a:gd name="T59" fmla="*/ 30 h 96"/>
              <a:gd name="T60" fmla="*/ 56 w 72"/>
              <a:gd name="T61" fmla="*/ 3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96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3"/>
                  <a:pt x="11" y="67"/>
                  <a:pt x="27" y="71"/>
                </a:cubicBezTo>
                <a:cubicBezTo>
                  <a:pt x="34" y="95"/>
                  <a:pt x="34" y="95"/>
                  <a:pt x="34" y="95"/>
                </a:cubicBezTo>
                <a:cubicBezTo>
                  <a:pt x="34" y="95"/>
                  <a:pt x="35" y="96"/>
                  <a:pt x="36" y="96"/>
                </a:cubicBezTo>
                <a:cubicBezTo>
                  <a:pt x="37" y="96"/>
                  <a:pt x="38" y="95"/>
                  <a:pt x="38" y="95"/>
                </a:cubicBezTo>
                <a:cubicBezTo>
                  <a:pt x="45" y="71"/>
                  <a:pt x="45" y="71"/>
                  <a:pt x="45" y="71"/>
                </a:cubicBezTo>
                <a:cubicBezTo>
                  <a:pt x="61" y="67"/>
                  <a:pt x="72" y="53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49" y="52"/>
                  <a:pt x="48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7"/>
                  <a:pt x="41" y="36"/>
                  <a:pt x="40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1" y="36"/>
                  <a:pt x="30" y="37"/>
                  <a:pt x="30" y="38"/>
                </a:cubicBezTo>
                <a:cubicBezTo>
                  <a:pt x="30" y="52"/>
                  <a:pt x="30" y="52"/>
                  <a:pt x="30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3" y="52"/>
                  <a:pt x="22" y="51"/>
                  <a:pt x="22" y="50"/>
                </a:cubicBezTo>
                <a:cubicBezTo>
                  <a:pt x="22" y="32"/>
                  <a:pt x="22" y="32"/>
                  <a:pt x="2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0"/>
                  <a:pt x="14" y="29"/>
                  <a:pt x="15" y="29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0"/>
                  <a:pt x="37" y="10"/>
                  <a:pt x="37" y="11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9"/>
                  <a:pt x="58" y="29"/>
                  <a:pt x="58" y="30"/>
                </a:cubicBezTo>
                <a:cubicBezTo>
                  <a:pt x="58" y="31"/>
                  <a:pt x="57" y="32"/>
                  <a:pt x="56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4205E6-0B9C-2746-8CDD-48954176FFEF}"/>
              </a:ext>
            </a:extLst>
          </p:cNvPr>
          <p:cNvSpPr/>
          <p:nvPr/>
        </p:nvSpPr>
        <p:spPr>
          <a:xfrm>
            <a:off x="9034482" y="4988173"/>
            <a:ext cx="142571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amet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C0B498-2086-E248-AF15-1A7066385088}"/>
              </a:ext>
            </a:extLst>
          </p:cNvPr>
          <p:cNvSpPr txBox="1"/>
          <p:nvPr/>
        </p:nvSpPr>
        <p:spPr>
          <a:xfrm>
            <a:off x="1741194" y="4870205"/>
            <a:ext cx="18932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1,500,000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1559FB-4E3F-2745-BEFC-5E0CCB4D8B74}"/>
              </a:ext>
            </a:extLst>
          </p:cNvPr>
          <p:cNvSpPr txBox="1"/>
          <p:nvPr/>
        </p:nvSpPr>
        <p:spPr>
          <a:xfrm>
            <a:off x="1741194" y="4619598"/>
            <a:ext cx="18932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START FROM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E8FF78D-89F9-FB4D-994A-548AA2EDBAE8}"/>
              </a:ext>
            </a:extLst>
          </p:cNvPr>
          <p:cNvSpPr/>
          <p:nvPr/>
        </p:nvSpPr>
        <p:spPr>
          <a:xfrm>
            <a:off x="1742309" y="5305479"/>
            <a:ext cx="189025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</a:rPr>
              <a:t> sir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506327D-199B-AC44-9237-E7477D689DC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B45171-8844-9848-AFA0-1DCF7F933EF7}"/>
              </a:ext>
            </a:extLst>
          </p:cNvPr>
          <p:cNvSpPr/>
          <p:nvPr/>
        </p:nvSpPr>
        <p:spPr>
          <a:xfrm>
            <a:off x="533400" y="582869"/>
            <a:ext cx="9936480" cy="12003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4.Detailed Diagram of all schemas /tables of all entities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Picture 40" descr="schema(1)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232" y="1737360"/>
            <a:ext cx="10616184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8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797E51-B472-8843-B5AF-E3081C5629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9452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2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CCF7F236-0CB3-364A-9EE7-3FE3DB504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471054ED-2EBA-E143-957F-915F5627EAED}"/>
              </a:ext>
            </a:extLst>
          </p:cNvPr>
          <p:cNvGrpSpPr/>
          <p:nvPr/>
        </p:nvGrpSpPr>
        <p:grpSpPr>
          <a:xfrm>
            <a:off x="9157932" y="2191772"/>
            <a:ext cx="2550445" cy="1053838"/>
            <a:chOff x="1704939" y="4959266"/>
            <a:chExt cx="2550445" cy="10538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46EB24-0FAA-864B-AA10-F2B9162456E9}"/>
                </a:ext>
              </a:extLst>
            </p:cNvPr>
            <p:cNvSpPr txBox="1"/>
            <p:nvPr/>
          </p:nvSpPr>
          <p:spPr>
            <a:xfrm>
              <a:off x="1704939" y="5193797"/>
              <a:ext cx="255044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2AFF3D-44A1-3445-85A5-FC6399F0A5C5}"/>
                </a:ext>
              </a:extLst>
            </p:cNvPr>
            <p:cNvSpPr txBox="1"/>
            <p:nvPr/>
          </p:nvSpPr>
          <p:spPr>
            <a:xfrm>
              <a:off x="1704939" y="4959266"/>
              <a:ext cx="255044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3CF40-6AF6-A54B-A45C-0D2A25E04EC7}"/>
                </a:ext>
              </a:extLst>
            </p:cNvPr>
            <p:cNvSpPr/>
            <p:nvPr/>
          </p:nvSpPr>
          <p:spPr>
            <a:xfrm>
              <a:off x="1704939" y="5797660"/>
              <a:ext cx="2546472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9B45171-8844-9848-AFA0-1DCF7F933EF7}"/>
              </a:ext>
            </a:extLst>
          </p:cNvPr>
          <p:cNvSpPr/>
          <p:nvPr/>
        </p:nvSpPr>
        <p:spPr>
          <a:xfrm>
            <a:off x="533400" y="582869"/>
            <a:ext cx="9936480" cy="12003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3200" b="1" dirty="0"/>
              <a:t> 5.Live Demo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log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032" y="1581913"/>
            <a:ext cx="9171432" cy="48920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850392" y="1188720"/>
            <a:ext cx="5641848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877824" y="1161288"/>
            <a:ext cx="5641848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i="1" dirty="0"/>
              <a:t>1.Login</a:t>
            </a:r>
          </a:p>
        </p:txBody>
      </p:sp>
    </p:spTree>
    <p:extLst>
      <p:ext uri="{BB962C8B-B14F-4D97-AF65-F5344CB8AC3E}">
        <p14:creationId xmlns:p14="http://schemas.microsoft.com/office/powerpoint/2010/main" val="2444472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797E51-B472-8843-B5AF-E3081C5629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9452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2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CCF7F236-0CB3-364A-9EE7-3FE3DB504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471054ED-2EBA-E143-957F-915F5627EAED}"/>
              </a:ext>
            </a:extLst>
          </p:cNvPr>
          <p:cNvGrpSpPr/>
          <p:nvPr/>
        </p:nvGrpSpPr>
        <p:grpSpPr>
          <a:xfrm>
            <a:off x="9157932" y="2191772"/>
            <a:ext cx="2550445" cy="1053838"/>
            <a:chOff x="1704939" y="4959266"/>
            <a:chExt cx="2550445" cy="10538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46EB24-0FAA-864B-AA10-F2B9162456E9}"/>
                </a:ext>
              </a:extLst>
            </p:cNvPr>
            <p:cNvSpPr txBox="1"/>
            <p:nvPr/>
          </p:nvSpPr>
          <p:spPr>
            <a:xfrm>
              <a:off x="1704939" y="5193797"/>
              <a:ext cx="255044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2AFF3D-44A1-3445-85A5-FC6399F0A5C5}"/>
                </a:ext>
              </a:extLst>
            </p:cNvPr>
            <p:cNvSpPr txBox="1"/>
            <p:nvPr/>
          </p:nvSpPr>
          <p:spPr>
            <a:xfrm>
              <a:off x="1704939" y="4959266"/>
              <a:ext cx="255044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3CF40-6AF6-A54B-A45C-0D2A25E04EC7}"/>
                </a:ext>
              </a:extLst>
            </p:cNvPr>
            <p:cNvSpPr/>
            <p:nvPr/>
          </p:nvSpPr>
          <p:spPr>
            <a:xfrm>
              <a:off x="1704939" y="5797660"/>
              <a:ext cx="2546472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9B45171-8844-9848-AFA0-1DCF7F933EF7}"/>
              </a:ext>
            </a:extLst>
          </p:cNvPr>
          <p:cNvSpPr/>
          <p:nvPr/>
        </p:nvSpPr>
        <p:spPr>
          <a:xfrm>
            <a:off x="533400" y="582869"/>
            <a:ext cx="9936480" cy="12003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3200" b="1" dirty="0"/>
              <a:t> 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dm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56" y="1049274"/>
            <a:ext cx="5888736" cy="4583430"/>
          </a:xfrm>
          <a:prstGeom prst="rect">
            <a:avLst/>
          </a:prstGeom>
        </p:spPr>
      </p:pic>
      <p:pic>
        <p:nvPicPr>
          <p:cNvPr id="16" name="Picture 15" descr="owner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224" y="1024128"/>
            <a:ext cx="5660136" cy="459028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338328" y="356616"/>
            <a:ext cx="5641848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chemeClr val="bg1"/>
                </a:solidFill>
              </a:rPr>
              <a:t>2.Admin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6519672" y="347472"/>
            <a:ext cx="4672584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chemeClr val="bg1"/>
                </a:solidFill>
              </a:rPr>
              <a:t>3.Owner</a:t>
            </a:r>
          </a:p>
        </p:txBody>
      </p:sp>
    </p:spTree>
    <p:extLst>
      <p:ext uri="{BB962C8B-B14F-4D97-AF65-F5344CB8AC3E}">
        <p14:creationId xmlns:p14="http://schemas.microsoft.com/office/powerpoint/2010/main" val="2444472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797E51-B472-8843-B5AF-E3081C5629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94525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4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CCF7F236-0CB3-364A-9EE7-3FE3DB504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471054ED-2EBA-E143-957F-915F5627EAED}"/>
              </a:ext>
            </a:extLst>
          </p:cNvPr>
          <p:cNvGrpSpPr/>
          <p:nvPr/>
        </p:nvGrpSpPr>
        <p:grpSpPr>
          <a:xfrm>
            <a:off x="9157932" y="2191772"/>
            <a:ext cx="2550445" cy="1053838"/>
            <a:chOff x="1704939" y="4959266"/>
            <a:chExt cx="2550445" cy="10538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46EB24-0FAA-864B-AA10-F2B9162456E9}"/>
                </a:ext>
              </a:extLst>
            </p:cNvPr>
            <p:cNvSpPr txBox="1"/>
            <p:nvPr/>
          </p:nvSpPr>
          <p:spPr>
            <a:xfrm>
              <a:off x="1704939" y="5193797"/>
              <a:ext cx="255044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2AFF3D-44A1-3445-85A5-FC6399F0A5C5}"/>
                </a:ext>
              </a:extLst>
            </p:cNvPr>
            <p:cNvSpPr txBox="1"/>
            <p:nvPr/>
          </p:nvSpPr>
          <p:spPr>
            <a:xfrm>
              <a:off x="1704939" y="4959266"/>
              <a:ext cx="255044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3CF40-6AF6-A54B-A45C-0D2A25E04EC7}"/>
                </a:ext>
              </a:extLst>
            </p:cNvPr>
            <p:cNvSpPr/>
            <p:nvPr/>
          </p:nvSpPr>
          <p:spPr>
            <a:xfrm>
              <a:off x="1704939" y="5797660"/>
              <a:ext cx="2546472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9B45171-8844-9848-AFA0-1DCF7F933EF7}"/>
              </a:ext>
            </a:extLst>
          </p:cNvPr>
          <p:cNvSpPr/>
          <p:nvPr/>
        </p:nvSpPr>
        <p:spPr>
          <a:xfrm>
            <a:off x="533400" y="582869"/>
            <a:ext cx="9936480" cy="12003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3200" b="1" dirty="0"/>
              <a:t> 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employe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312" y="1024128"/>
            <a:ext cx="5751576" cy="4654296"/>
          </a:xfrm>
          <a:prstGeom prst="rect">
            <a:avLst/>
          </a:prstGeom>
        </p:spPr>
      </p:pic>
      <p:pic>
        <p:nvPicPr>
          <p:cNvPr id="18" name="Picture 17" descr="ten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9360" y="1024128"/>
            <a:ext cx="5669280" cy="462686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384048" y="356617"/>
            <a:ext cx="5596128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i="1" dirty="0">
                <a:solidFill>
                  <a:schemeClr val="bg1"/>
                </a:solidFill>
              </a:rPr>
              <a:t>4.Employee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6611112" y="411480"/>
            <a:ext cx="4873752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1600" i="1" dirty="0">
                <a:solidFill>
                  <a:schemeClr val="bg1"/>
                </a:solidFill>
              </a:rPr>
              <a:t>5.Tenant</a:t>
            </a:r>
          </a:p>
        </p:txBody>
      </p:sp>
    </p:spTree>
    <p:extLst>
      <p:ext uri="{BB962C8B-B14F-4D97-AF65-F5344CB8AC3E}">
        <p14:creationId xmlns:p14="http://schemas.microsoft.com/office/powerpoint/2010/main" val="2444472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D45FD2D-48F2-E646-B8F3-CFCF4606A7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08233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368A3A4-E7A4-CA46-85C0-F82CC262DE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0D105E-1FD0-1248-934D-E5D63F2A44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0"/>
                </a:schemeClr>
              </a:gs>
              <a:gs pos="100000">
                <a:schemeClr val="tx1">
                  <a:lumMod val="75000"/>
                  <a:lumOff val="25000"/>
                  <a:alpha val="61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24B3AFDE-82A2-3C41-864D-883721638747}"/>
              </a:ext>
            </a:extLst>
          </p:cNvPr>
          <p:cNvSpPr/>
          <p:nvPr/>
        </p:nvSpPr>
        <p:spPr>
          <a:xfrm rot="5400000">
            <a:off x="7892241" y="3091639"/>
            <a:ext cx="3432292" cy="4100428"/>
          </a:xfrm>
          <a:custGeom>
            <a:avLst/>
            <a:gdLst>
              <a:gd name="connsiteX0" fmla="*/ 0 w 3432292"/>
              <a:gd name="connsiteY0" fmla="*/ 3739960 h 4100428"/>
              <a:gd name="connsiteX1" fmla="*/ 0 w 3432292"/>
              <a:gd name="connsiteY1" fmla="*/ 360470 h 4100428"/>
              <a:gd name="connsiteX2" fmla="*/ 360468 w 3432292"/>
              <a:gd name="connsiteY2" fmla="*/ 0 h 4100428"/>
              <a:gd name="connsiteX3" fmla="*/ 3432292 w 3432292"/>
              <a:gd name="connsiteY3" fmla="*/ 0 h 4100428"/>
              <a:gd name="connsiteX4" fmla="*/ 3432291 w 3432292"/>
              <a:gd name="connsiteY4" fmla="*/ 4100428 h 4100428"/>
              <a:gd name="connsiteX5" fmla="*/ 360468 w 3432292"/>
              <a:gd name="connsiteY5" fmla="*/ 4100428 h 4100428"/>
              <a:gd name="connsiteX6" fmla="*/ 0 w 3432292"/>
              <a:gd name="connsiteY6" fmla="*/ 3739960 h 410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292" h="4100428">
                <a:moveTo>
                  <a:pt x="0" y="3739960"/>
                </a:moveTo>
                <a:lnTo>
                  <a:pt x="0" y="360470"/>
                </a:lnTo>
                <a:cubicBezTo>
                  <a:pt x="0" y="161388"/>
                  <a:pt x="161387" y="0"/>
                  <a:pt x="360468" y="0"/>
                </a:cubicBezTo>
                <a:lnTo>
                  <a:pt x="3432292" y="0"/>
                </a:lnTo>
                <a:lnTo>
                  <a:pt x="3432291" y="4100428"/>
                </a:lnTo>
                <a:lnTo>
                  <a:pt x="360468" y="4100428"/>
                </a:lnTo>
                <a:cubicBezTo>
                  <a:pt x="161387" y="4100428"/>
                  <a:pt x="0" y="3939041"/>
                  <a:pt x="0" y="3739960"/>
                </a:cubicBezTo>
                <a:close/>
              </a:path>
            </a:pathLst>
          </a:custGeom>
          <a:gradFill>
            <a:gsLst>
              <a:gs pos="0">
                <a:srgbClr val="00B492"/>
              </a:gs>
              <a:gs pos="100000">
                <a:srgbClr val="4EECC8"/>
              </a:gs>
            </a:gsLst>
            <a:lin ang="18900000" scaled="1"/>
          </a:gradFill>
          <a:ln>
            <a:noFill/>
          </a:ln>
          <a:effectLst>
            <a:outerShdw blurRad="203200" dist="101600" dir="10800000" algn="r" rotWithShape="0">
              <a:srgbClr val="4EECC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08F387-78C4-3F4B-89CC-29FDC6AB152A}"/>
              </a:ext>
            </a:extLst>
          </p:cNvPr>
          <p:cNvSpPr txBox="1">
            <a:spLocks/>
          </p:cNvSpPr>
          <p:nvPr/>
        </p:nvSpPr>
        <p:spPr>
          <a:xfrm>
            <a:off x="8198956" y="4330551"/>
            <a:ext cx="2885282" cy="166199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sz="6000" i="1" dirty="0">
                <a:solidFill>
                  <a:schemeClr val="bg1"/>
                </a:solidFill>
              </a:rPr>
              <a:t>Thank</a:t>
            </a:r>
          </a:p>
          <a:p>
            <a:r>
              <a:rPr lang="en-US" sz="6000" i="1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D2806C-BE99-7746-B2EA-A2E9FBA3693A}"/>
              </a:ext>
            </a:extLst>
          </p:cNvPr>
          <p:cNvCxnSpPr>
            <a:cxnSpLocks/>
          </p:cNvCxnSpPr>
          <p:nvPr/>
        </p:nvCxnSpPr>
        <p:spPr>
          <a:xfrm>
            <a:off x="3593206" y="5161547"/>
            <a:ext cx="3964966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907093-736C-6046-B435-622098A17FF6}"/>
              </a:ext>
            </a:extLst>
          </p:cNvPr>
          <p:cNvCxnSpPr>
            <a:cxnSpLocks/>
          </p:cNvCxnSpPr>
          <p:nvPr/>
        </p:nvCxnSpPr>
        <p:spPr>
          <a:xfrm>
            <a:off x="0" y="5161547"/>
            <a:ext cx="2189408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CAD026E-AF00-484A-ADCA-CD6707B4DCD6}"/>
              </a:ext>
            </a:extLst>
          </p:cNvPr>
          <p:cNvSpPr/>
          <p:nvPr/>
        </p:nvSpPr>
        <p:spPr>
          <a:xfrm>
            <a:off x="8912647" y="2735174"/>
            <a:ext cx="1391478" cy="13914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651650-E670-1E43-8053-152BD49744FF}"/>
              </a:ext>
            </a:extLst>
          </p:cNvPr>
          <p:cNvSpPr/>
          <p:nvPr/>
        </p:nvSpPr>
        <p:spPr>
          <a:xfrm>
            <a:off x="9084696" y="2907223"/>
            <a:ext cx="1047380" cy="1047380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1D9A393-06D8-4B43-A85C-8F6BF0DED1F5}"/>
              </a:ext>
            </a:extLst>
          </p:cNvPr>
          <p:cNvGrpSpPr/>
          <p:nvPr/>
        </p:nvGrpSpPr>
        <p:grpSpPr>
          <a:xfrm>
            <a:off x="9378290" y="3190263"/>
            <a:ext cx="460192" cy="481300"/>
            <a:chOff x="2678113" y="2532063"/>
            <a:chExt cx="346075" cy="361951"/>
          </a:xfrm>
        </p:grpSpPr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B85BB0D1-2750-4F4C-9E14-90494DD00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2652713"/>
              <a:ext cx="134938" cy="74613"/>
            </a:xfrm>
            <a:custGeom>
              <a:avLst/>
              <a:gdLst>
                <a:gd name="T0" fmla="*/ 0 w 85"/>
                <a:gd name="T1" fmla="*/ 0 h 47"/>
                <a:gd name="T2" fmla="*/ 0 w 85"/>
                <a:gd name="T3" fmla="*/ 47 h 47"/>
                <a:gd name="T4" fmla="*/ 85 w 85"/>
                <a:gd name="T5" fmla="*/ 47 h 47"/>
                <a:gd name="T6" fmla="*/ 85 w 85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47">
                  <a:moveTo>
                    <a:pt x="0" y="0"/>
                  </a:moveTo>
                  <a:lnTo>
                    <a:pt x="0" y="47"/>
                  </a:lnTo>
                  <a:lnTo>
                    <a:pt x="85" y="47"/>
                  </a:lnTo>
                  <a:lnTo>
                    <a:pt x="85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76E100B-6DB0-B046-8750-8A38F8264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2532063"/>
              <a:ext cx="225425" cy="98425"/>
            </a:xfrm>
            <a:custGeom>
              <a:avLst/>
              <a:gdLst>
                <a:gd name="T0" fmla="*/ 0 w 142"/>
                <a:gd name="T1" fmla="*/ 62 h 62"/>
                <a:gd name="T2" fmla="*/ 71 w 142"/>
                <a:gd name="T3" fmla="*/ 0 h 62"/>
                <a:gd name="T4" fmla="*/ 142 w 14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62">
                  <a:moveTo>
                    <a:pt x="0" y="62"/>
                  </a:moveTo>
                  <a:lnTo>
                    <a:pt x="71" y="0"/>
                  </a:lnTo>
                  <a:lnTo>
                    <a:pt x="142" y="62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59F75330-D8A0-EC47-953A-C5DFE61BF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6" y="2532063"/>
              <a:ext cx="36513" cy="38100"/>
            </a:xfrm>
            <a:custGeom>
              <a:avLst/>
              <a:gdLst>
                <a:gd name="T0" fmla="*/ 0 w 23"/>
                <a:gd name="T1" fmla="*/ 0 h 24"/>
                <a:gd name="T2" fmla="*/ 23 w 23"/>
                <a:gd name="T3" fmla="*/ 0 h 24"/>
                <a:gd name="T4" fmla="*/ 23 w 23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4">
                  <a:moveTo>
                    <a:pt x="0" y="0"/>
                  </a:moveTo>
                  <a:lnTo>
                    <a:pt x="23" y="0"/>
                  </a:lnTo>
                  <a:lnTo>
                    <a:pt x="23" y="24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127">
              <a:extLst>
                <a:ext uri="{FF2B5EF4-FFF2-40B4-BE49-F238E27FC236}">
                  <a16:creationId xmlns:a16="http://schemas.microsoft.com/office/drawing/2014/main" id="{B7DF78EA-F6F6-9D4D-B6E5-473506AC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113" y="2743201"/>
              <a:ext cx="60325" cy="120650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D84CA441-EC13-E94E-892D-FC9EE6F03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2784476"/>
              <a:ext cx="285750" cy="109538"/>
            </a:xfrm>
            <a:custGeom>
              <a:avLst/>
              <a:gdLst>
                <a:gd name="T0" fmla="*/ 0 w 76"/>
                <a:gd name="T1" fmla="*/ 15 h 29"/>
                <a:gd name="T2" fmla="*/ 76 w 76"/>
                <a:gd name="T3" fmla="*/ 5 h 29"/>
                <a:gd name="T4" fmla="*/ 64 w 76"/>
                <a:gd name="T5" fmla="*/ 1 h 29"/>
                <a:gd name="T6" fmla="*/ 47 w 76"/>
                <a:gd name="T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9">
                  <a:moveTo>
                    <a:pt x="0" y="15"/>
                  </a:moveTo>
                  <a:cubicBezTo>
                    <a:pt x="42" y="29"/>
                    <a:pt x="28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7" y="7"/>
                    <a:pt x="47" y="7"/>
                    <a:pt x="47" y="7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7B96A52A-3D2D-4B47-9A5A-ACE83B451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2757488"/>
              <a:ext cx="179388" cy="60325"/>
            </a:xfrm>
            <a:custGeom>
              <a:avLst/>
              <a:gdLst>
                <a:gd name="T0" fmla="*/ 0 w 48"/>
                <a:gd name="T1" fmla="*/ 0 h 16"/>
                <a:gd name="T2" fmla="*/ 12 w 48"/>
                <a:gd name="T3" fmla="*/ 0 h 16"/>
                <a:gd name="T4" fmla="*/ 30 w 48"/>
                <a:gd name="T5" fmla="*/ 8 h 16"/>
                <a:gd name="T6" fmla="*/ 44 w 48"/>
                <a:gd name="T7" fmla="*/ 8 h 16"/>
                <a:gd name="T8" fmla="*/ 44 w 48"/>
                <a:gd name="T9" fmla="*/ 16 h 16"/>
                <a:gd name="T10" fmla="*/ 22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8"/>
                    <a:pt x="30" y="8"/>
                  </a:cubicBezTo>
                  <a:cubicBezTo>
                    <a:pt x="30" y="8"/>
                    <a:pt x="36" y="8"/>
                    <a:pt x="44" y="8"/>
                  </a:cubicBezTo>
                  <a:cubicBezTo>
                    <a:pt x="48" y="8"/>
                    <a:pt x="48" y="16"/>
                    <a:pt x="44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Rectangle 130">
              <a:extLst>
                <a:ext uri="{FF2B5EF4-FFF2-40B4-BE49-F238E27FC236}">
                  <a16:creationId xmlns:a16="http://schemas.microsoft.com/office/drawing/2014/main" id="{7B390BDC-0A62-FB47-BAC8-F74114724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213" y="2667001"/>
              <a:ext cx="44450" cy="60325"/>
            </a:xfrm>
            <a:prstGeom prst="rect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Freeform 139">
            <a:extLst>
              <a:ext uri="{FF2B5EF4-FFF2-40B4-BE49-F238E27FC236}">
                <a16:creationId xmlns:a16="http://schemas.microsoft.com/office/drawing/2014/main" id="{8F310AED-6EDB-EF49-8DE8-3DA023564DA2}"/>
              </a:ext>
            </a:extLst>
          </p:cNvPr>
          <p:cNvSpPr>
            <a:spLocks noEditPoints="1"/>
          </p:cNvSpPr>
          <p:nvPr/>
        </p:nvSpPr>
        <p:spPr bwMode="auto">
          <a:xfrm>
            <a:off x="2513381" y="4869761"/>
            <a:ext cx="637875" cy="851751"/>
          </a:xfrm>
          <a:custGeom>
            <a:avLst/>
            <a:gdLst>
              <a:gd name="T0" fmla="*/ 36 w 72"/>
              <a:gd name="T1" fmla="*/ 0 h 96"/>
              <a:gd name="T2" fmla="*/ 0 w 72"/>
              <a:gd name="T3" fmla="*/ 36 h 96"/>
              <a:gd name="T4" fmla="*/ 27 w 72"/>
              <a:gd name="T5" fmla="*/ 71 h 96"/>
              <a:gd name="T6" fmla="*/ 34 w 72"/>
              <a:gd name="T7" fmla="*/ 95 h 96"/>
              <a:gd name="T8" fmla="*/ 36 w 72"/>
              <a:gd name="T9" fmla="*/ 96 h 96"/>
              <a:gd name="T10" fmla="*/ 38 w 72"/>
              <a:gd name="T11" fmla="*/ 95 h 96"/>
              <a:gd name="T12" fmla="*/ 45 w 72"/>
              <a:gd name="T13" fmla="*/ 71 h 96"/>
              <a:gd name="T14" fmla="*/ 72 w 72"/>
              <a:gd name="T15" fmla="*/ 36 h 96"/>
              <a:gd name="T16" fmla="*/ 36 w 72"/>
              <a:gd name="T17" fmla="*/ 0 h 96"/>
              <a:gd name="T18" fmla="*/ 56 w 72"/>
              <a:gd name="T19" fmla="*/ 32 h 96"/>
              <a:gd name="T20" fmla="*/ 56 w 72"/>
              <a:gd name="T21" fmla="*/ 32 h 96"/>
              <a:gd name="T22" fmla="*/ 50 w 72"/>
              <a:gd name="T23" fmla="*/ 32 h 96"/>
              <a:gd name="T24" fmla="*/ 50 w 72"/>
              <a:gd name="T25" fmla="*/ 50 h 96"/>
              <a:gd name="T26" fmla="*/ 48 w 72"/>
              <a:gd name="T27" fmla="*/ 52 h 96"/>
              <a:gd name="T28" fmla="*/ 42 w 72"/>
              <a:gd name="T29" fmla="*/ 52 h 96"/>
              <a:gd name="T30" fmla="*/ 42 w 72"/>
              <a:gd name="T31" fmla="*/ 38 h 96"/>
              <a:gd name="T32" fmla="*/ 40 w 72"/>
              <a:gd name="T33" fmla="*/ 36 h 96"/>
              <a:gd name="T34" fmla="*/ 32 w 72"/>
              <a:gd name="T35" fmla="*/ 36 h 96"/>
              <a:gd name="T36" fmla="*/ 30 w 72"/>
              <a:gd name="T37" fmla="*/ 38 h 96"/>
              <a:gd name="T38" fmla="*/ 30 w 72"/>
              <a:gd name="T39" fmla="*/ 52 h 96"/>
              <a:gd name="T40" fmla="*/ 24 w 72"/>
              <a:gd name="T41" fmla="*/ 52 h 96"/>
              <a:gd name="T42" fmla="*/ 22 w 72"/>
              <a:gd name="T43" fmla="*/ 50 h 96"/>
              <a:gd name="T44" fmla="*/ 22 w 72"/>
              <a:gd name="T45" fmla="*/ 32 h 96"/>
              <a:gd name="T46" fmla="*/ 16 w 72"/>
              <a:gd name="T47" fmla="*/ 32 h 96"/>
              <a:gd name="T48" fmla="*/ 14 w 72"/>
              <a:gd name="T49" fmla="*/ 31 h 96"/>
              <a:gd name="T50" fmla="*/ 15 w 72"/>
              <a:gd name="T51" fmla="*/ 29 h 96"/>
              <a:gd name="T52" fmla="*/ 35 w 72"/>
              <a:gd name="T53" fmla="*/ 11 h 96"/>
              <a:gd name="T54" fmla="*/ 37 w 72"/>
              <a:gd name="T55" fmla="*/ 11 h 96"/>
              <a:gd name="T56" fmla="*/ 57 w 72"/>
              <a:gd name="T57" fmla="*/ 28 h 96"/>
              <a:gd name="T58" fmla="*/ 58 w 72"/>
              <a:gd name="T59" fmla="*/ 30 h 96"/>
              <a:gd name="T60" fmla="*/ 56 w 72"/>
              <a:gd name="T61" fmla="*/ 3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96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3"/>
                  <a:pt x="11" y="67"/>
                  <a:pt x="27" y="71"/>
                </a:cubicBezTo>
                <a:cubicBezTo>
                  <a:pt x="34" y="95"/>
                  <a:pt x="34" y="95"/>
                  <a:pt x="34" y="95"/>
                </a:cubicBezTo>
                <a:cubicBezTo>
                  <a:pt x="34" y="95"/>
                  <a:pt x="35" y="96"/>
                  <a:pt x="36" y="96"/>
                </a:cubicBezTo>
                <a:cubicBezTo>
                  <a:pt x="37" y="96"/>
                  <a:pt x="38" y="95"/>
                  <a:pt x="38" y="95"/>
                </a:cubicBezTo>
                <a:cubicBezTo>
                  <a:pt x="45" y="71"/>
                  <a:pt x="45" y="71"/>
                  <a:pt x="45" y="71"/>
                </a:cubicBezTo>
                <a:cubicBezTo>
                  <a:pt x="61" y="67"/>
                  <a:pt x="72" y="53"/>
                  <a:pt x="72" y="36"/>
                </a:cubicBezTo>
                <a:cubicBezTo>
                  <a:pt x="72" y="16"/>
                  <a:pt x="56" y="0"/>
                  <a:pt x="36" y="0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51"/>
                  <a:pt x="49" y="52"/>
                  <a:pt x="48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7"/>
                  <a:pt x="41" y="36"/>
                  <a:pt x="40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1" y="36"/>
                  <a:pt x="30" y="37"/>
                  <a:pt x="30" y="38"/>
                </a:cubicBezTo>
                <a:cubicBezTo>
                  <a:pt x="30" y="52"/>
                  <a:pt x="30" y="52"/>
                  <a:pt x="30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3" y="52"/>
                  <a:pt x="22" y="51"/>
                  <a:pt x="22" y="50"/>
                </a:cubicBezTo>
                <a:cubicBezTo>
                  <a:pt x="22" y="32"/>
                  <a:pt x="22" y="32"/>
                  <a:pt x="2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0"/>
                  <a:pt x="14" y="29"/>
                  <a:pt x="15" y="29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0"/>
                  <a:pt x="37" y="10"/>
                  <a:pt x="37" y="11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9"/>
                  <a:pt x="58" y="29"/>
                  <a:pt x="58" y="30"/>
                </a:cubicBezTo>
                <a:cubicBezTo>
                  <a:pt x="58" y="31"/>
                  <a:pt x="57" y="32"/>
                  <a:pt x="56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1000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2">
            <a:extLst>
              <a:ext uri="{FF2B5EF4-FFF2-40B4-BE49-F238E27FC236}">
                <a16:creationId xmlns:a16="http://schemas.microsoft.com/office/drawing/2014/main" id="{31FD8C54-4C3F-44EA-9673-BD480EC120A6}"/>
              </a:ext>
            </a:extLst>
          </p:cNvPr>
          <p:cNvGrpSpPr/>
          <p:nvPr/>
        </p:nvGrpSpPr>
        <p:grpSpPr>
          <a:xfrm>
            <a:off x="-221552" y="1293989"/>
            <a:ext cx="9073514" cy="4108509"/>
            <a:chOff x="-171532" y="1145143"/>
            <a:chExt cx="9073514" cy="4108509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5F6FE9F3-136B-4F29-A889-4AAB396D1E1F}"/>
                </a:ext>
              </a:extLst>
            </p:cNvPr>
            <p:cNvGrpSpPr/>
            <p:nvPr/>
          </p:nvGrpSpPr>
          <p:grpSpPr>
            <a:xfrm>
              <a:off x="4228444" y="1145143"/>
              <a:ext cx="4673538" cy="2598983"/>
              <a:chOff x="4228444" y="1061250"/>
              <a:chExt cx="4673538" cy="259898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831C2E5-3D29-449F-BA5C-32EFE486EF15}"/>
                  </a:ext>
                </a:extLst>
              </p:cNvPr>
              <p:cNvSpPr txBox="1"/>
              <p:nvPr/>
            </p:nvSpPr>
            <p:spPr>
              <a:xfrm>
                <a:off x="4228445" y="3403359"/>
                <a:ext cx="628533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1332D08-1F40-4CC7-8BCA-68D3DC5E6DB8}"/>
                  </a:ext>
                </a:extLst>
              </p:cNvPr>
              <p:cNvSpPr txBox="1"/>
              <p:nvPr/>
            </p:nvSpPr>
            <p:spPr>
              <a:xfrm>
                <a:off x="4228444" y="1061250"/>
                <a:ext cx="804754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before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879E702-100F-49F1-9D79-29CAA7D06576}"/>
                  </a:ext>
                </a:extLst>
              </p:cNvPr>
              <p:cNvSpPr txBox="1"/>
              <p:nvPr/>
            </p:nvSpPr>
            <p:spPr>
              <a:xfrm>
                <a:off x="8054789" y="3414011"/>
                <a:ext cx="628533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CDEE80E-DD26-44BB-AFC3-1DB8F5430D75}"/>
                  </a:ext>
                </a:extLst>
              </p:cNvPr>
              <p:cNvSpPr txBox="1"/>
              <p:nvPr/>
            </p:nvSpPr>
            <p:spPr>
              <a:xfrm>
                <a:off x="8097228" y="1068976"/>
                <a:ext cx="804754" cy="246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before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4F978E2A-B2C5-420B-945F-A53B8B5E9206}"/>
                </a:ext>
              </a:extLst>
            </p:cNvPr>
            <p:cNvGrpSpPr/>
            <p:nvPr/>
          </p:nvGrpSpPr>
          <p:grpSpPr>
            <a:xfrm>
              <a:off x="-171532" y="1789682"/>
              <a:ext cx="8359712" cy="3463970"/>
              <a:chOff x="-97820" y="1974742"/>
              <a:chExt cx="8359712" cy="3463970"/>
            </a:xfrm>
          </p:grpSpPr>
          <p:grpSp>
            <p:nvGrpSpPr>
              <p:cNvPr id="7" name="Group 5">
                <a:extLst>
                  <a:ext uri="{FF2B5EF4-FFF2-40B4-BE49-F238E27FC236}">
                    <a16:creationId xmlns:a16="http://schemas.microsoft.com/office/drawing/2014/main" id="{1DCE930A-08F2-4BA3-86B8-09331FBF8E51}"/>
                  </a:ext>
                </a:extLst>
              </p:cNvPr>
              <p:cNvGrpSpPr/>
              <p:nvPr/>
            </p:nvGrpSpPr>
            <p:grpSpPr>
              <a:xfrm>
                <a:off x="946692" y="1974742"/>
                <a:ext cx="7315200" cy="1846659"/>
                <a:chOff x="863677" y="1886244"/>
                <a:chExt cx="7315200" cy="184665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BC30E7C-5C96-4416-A4EC-46663B83EDE4}"/>
                    </a:ext>
                  </a:extLst>
                </p:cNvPr>
                <p:cNvSpPr/>
                <p:nvPr/>
              </p:nvSpPr>
              <p:spPr>
                <a:xfrm>
                  <a:off x="863677" y="1886244"/>
                  <a:ext cx="7315200" cy="184665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>
                    <a:defRPr/>
                  </a:pPr>
                  <a:r>
                    <a:rPr lang="en-US" sz="2000" i="1" dirty="0">
                      <a:solidFill>
                        <a:schemeClr val="accent6"/>
                      </a:solidFill>
                    </a:rPr>
                    <a:t>Introducing our Apartment Management System, a robust platform meticulously developed with </a:t>
                  </a:r>
                  <a:r>
                    <a:rPr lang="en-US" sz="2000" i="1" dirty="0" err="1">
                      <a:solidFill>
                        <a:schemeClr val="accent6"/>
                      </a:solidFill>
                    </a:rPr>
                    <a:t>MySQL</a:t>
                  </a:r>
                  <a:r>
                    <a:rPr lang="en-US" sz="2000" i="1" dirty="0">
                      <a:solidFill>
                        <a:schemeClr val="accent6"/>
                      </a:solidFill>
                    </a:rPr>
                    <a:t> to address the pressing need for efficient management of apartment-related data. This system is essential to streamline processes, enhance communication, and ensure organized data storage, fostering a seamless and effective living experience for both residents and administrators.</a:t>
                  </a:r>
                  <a:endParaRPr kumimoji="0" lang="en-US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FB2F49C-CAAC-49C0-9DAB-BA185649FBDC}"/>
                    </a:ext>
                  </a:extLst>
                </p:cNvPr>
                <p:cNvSpPr/>
                <p:nvPr/>
              </p:nvSpPr>
              <p:spPr>
                <a:xfrm>
                  <a:off x="1302338" y="2187459"/>
                  <a:ext cx="1050338" cy="1692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Group 6">
                <a:extLst>
                  <a:ext uri="{FF2B5EF4-FFF2-40B4-BE49-F238E27FC236}">
                    <a16:creationId xmlns:a16="http://schemas.microsoft.com/office/drawing/2014/main" id="{673B93D2-B665-4D4B-BEDB-506562677629}"/>
                  </a:ext>
                </a:extLst>
              </p:cNvPr>
              <p:cNvGrpSpPr/>
              <p:nvPr/>
            </p:nvGrpSpPr>
            <p:grpSpPr>
              <a:xfrm>
                <a:off x="-97820" y="3459734"/>
                <a:ext cx="2756248" cy="1978978"/>
                <a:chOff x="-97820" y="3459734"/>
                <a:chExt cx="2756248" cy="1978978"/>
              </a:xfrm>
            </p:grpSpPr>
            <p:sp>
              <p:nvSpPr>
                <p:cNvPr id="70" name="Oval 20">
                  <a:extLst>
                    <a:ext uri="{FF2B5EF4-FFF2-40B4-BE49-F238E27FC236}">
                      <a16:creationId xmlns:a16="http://schemas.microsoft.com/office/drawing/2014/main" id="{0A4D9DDB-2A97-4029-B998-D7B68279E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0578" y="4862449"/>
                  <a:ext cx="577850" cy="5762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25">
                  <a:extLst>
                    <a:ext uri="{FF2B5EF4-FFF2-40B4-BE49-F238E27FC236}">
                      <a16:creationId xmlns:a16="http://schemas.microsoft.com/office/drawing/2014/main" id="{416E22B5-F4DA-4B32-AF90-F591A9A60A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97820" y="3459734"/>
                  <a:ext cx="166688" cy="0"/>
                </a:xfrm>
                <a:prstGeom prst="line">
                  <a:avLst/>
                </a:prstGeom>
                <a:noFill/>
                <a:ln w="25400" cap="rnd">
                  <a:solidFill>
                    <a:srgbClr val="7AC2F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57233790-1B6D-4875-B97A-E9994CC2D151}"/>
                </a:ext>
              </a:extLst>
            </p:cNvPr>
            <p:cNvGrpSpPr/>
            <p:nvPr/>
          </p:nvGrpSpPr>
          <p:grpSpPr>
            <a:xfrm>
              <a:off x="552940" y="2292602"/>
              <a:ext cx="1813188" cy="721973"/>
              <a:chOff x="539488" y="1634763"/>
              <a:chExt cx="1813188" cy="72197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4A8F3DC-D1FA-49B5-AE50-458D87DB47F2}"/>
                  </a:ext>
                </a:extLst>
              </p:cNvPr>
              <p:cNvSpPr/>
              <p:nvPr/>
            </p:nvSpPr>
            <p:spPr>
              <a:xfrm>
                <a:off x="539488" y="1634763"/>
                <a:ext cx="1813188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50E0D5B-32E7-45B7-8417-3D2C7694985A}"/>
                  </a:ext>
                </a:extLst>
              </p:cNvPr>
              <p:cNvSpPr/>
              <p:nvPr/>
            </p:nvSpPr>
            <p:spPr>
              <a:xfrm>
                <a:off x="1302338" y="2187459"/>
                <a:ext cx="1050338" cy="1692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04672" y="685800"/>
            <a:ext cx="8339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Problem</a:t>
            </a:r>
            <a:r>
              <a:rPr lang="en-US" sz="3200" dirty="0"/>
              <a:t> </a:t>
            </a:r>
            <a:r>
              <a:rPr lang="en-US" sz="3200" b="1" dirty="0"/>
              <a:t>Statement</a:t>
            </a:r>
            <a:r>
              <a:rPr lang="en-US" sz="3200" dirty="0"/>
              <a:t>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A1F8BF-2EA1-B043-A0B6-963EBBD48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819888" cy="8202168"/>
          </a:xfrm>
          <a:custGeom>
            <a:avLst/>
            <a:gdLst>
              <a:gd name="connsiteX0" fmla="*/ 0 w 5736769"/>
              <a:gd name="connsiteY0" fmla="*/ 0 h 4484911"/>
              <a:gd name="connsiteX1" fmla="*/ 5736769 w 5736769"/>
              <a:gd name="connsiteY1" fmla="*/ 0 h 4484911"/>
              <a:gd name="connsiteX2" fmla="*/ 5736769 w 5736769"/>
              <a:gd name="connsiteY2" fmla="*/ 4484911 h 4484911"/>
              <a:gd name="connsiteX3" fmla="*/ 548727 w 5736769"/>
              <a:gd name="connsiteY3" fmla="*/ 4484911 h 4484911"/>
              <a:gd name="connsiteX4" fmla="*/ 11146 w 5736769"/>
              <a:gd name="connsiteY4" fmla="*/ 4046770 h 4484911"/>
              <a:gd name="connsiteX5" fmla="*/ 0 w 5736769"/>
              <a:gd name="connsiteY5" fmla="*/ 3936202 h 448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6769" h="4484911">
                <a:moveTo>
                  <a:pt x="0" y="0"/>
                </a:moveTo>
                <a:lnTo>
                  <a:pt x="5736769" y="0"/>
                </a:lnTo>
                <a:lnTo>
                  <a:pt x="5736769" y="4484911"/>
                </a:lnTo>
                <a:lnTo>
                  <a:pt x="548727" y="4484911"/>
                </a:lnTo>
                <a:cubicBezTo>
                  <a:pt x="283554" y="4484911"/>
                  <a:pt x="62313" y="4296817"/>
                  <a:pt x="11146" y="4046770"/>
                </a:cubicBezTo>
                <a:lnTo>
                  <a:pt x="0" y="3936202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824749" cy="818330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57072" y="838200"/>
            <a:ext cx="8339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Problem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b="1" dirty="0">
                <a:solidFill>
                  <a:srgbClr val="002060"/>
                </a:solidFill>
              </a:rPr>
              <a:t>Statement</a:t>
            </a:r>
            <a:r>
              <a:rPr lang="en-US" sz="3200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30E7C-5C96-4416-A4EC-46663B83EDE4}"/>
              </a:ext>
            </a:extLst>
          </p:cNvPr>
          <p:cNvSpPr/>
          <p:nvPr/>
        </p:nvSpPr>
        <p:spPr>
          <a:xfrm>
            <a:off x="1296365" y="2090928"/>
            <a:ext cx="9317620" cy="2523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Introducing our Apartment Management System, a robust platform meticulously developed with </a:t>
            </a:r>
            <a:r>
              <a:rPr lang="en-US" sz="2400" i="1" dirty="0" err="1">
                <a:solidFill>
                  <a:schemeClr val="accent6">
                    <a:lumMod val="75000"/>
                  </a:schemeClr>
                </a:solidFill>
              </a:rPr>
              <a:t>MySQL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 to address the pressing need for efficient management of apartment-related data. This system is essential to streamline processes, enhance communication, and ensure organized data storage, fostering a seamless and effective living experience for both residents and administrators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lvl="0">
              <a:defRPr/>
            </a:pP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99EBC26-AF5D-8841-8A52-551B0810667E}"/>
              </a:ext>
            </a:extLst>
          </p:cNvPr>
          <p:cNvGrpSpPr/>
          <p:nvPr/>
        </p:nvGrpSpPr>
        <p:grpSpPr>
          <a:xfrm flipV="1">
            <a:off x="9928946" y="675732"/>
            <a:ext cx="2263054" cy="848268"/>
            <a:chOff x="233739" y="283295"/>
            <a:chExt cx="1729654" cy="848268"/>
          </a:xfrm>
          <a:gradFill>
            <a:gsLst>
              <a:gs pos="100000">
                <a:schemeClr val="accent6"/>
              </a:gs>
              <a:gs pos="0">
                <a:schemeClr val="tx1">
                  <a:alpha val="0"/>
                </a:schemeClr>
              </a:gs>
            </a:gsLst>
            <a:lin ang="0" scaled="1"/>
          </a:gradFill>
        </p:grpSpPr>
        <p:grpSp>
          <p:nvGrpSpPr>
            <p:cNvPr id="105" name="Group 9">
              <a:extLst>
                <a:ext uri="{FF2B5EF4-FFF2-40B4-BE49-F238E27FC236}">
                  <a16:creationId xmlns:a16="http://schemas.microsoft.com/office/drawing/2014/main" id="{3F1701A1-F6C9-CB49-AF5C-E21EB888FF06}"/>
                </a:ext>
              </a:extLst>
            </p:cNvPr>
            <p:cNvGrpSpPr/>
            <p:nvPr/>
          </p:nvGrpSpPr>
          <p:grpSpPr>
            <a:xfrm rot="5400000">
              <a:off x="1055280" y="-538240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E8469A7-664A-384D-9825-88EAE24CD5C7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6935E480-2E68-6540-817C-11BC32B98657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61BC231-3BF5-BD49-8B65-C441C1FD4F79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E5D046DA-4305-6B4A-AE92-EA50D76F0226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333A1B1-F9A9-4941-A8BF-2B26A40079D8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D9E935A-2B56-DE49-9DAF-BDE509E6B505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DCD576F-F622-7440-91FA-675E973CCEB2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FE16D6C-146B-554E-BEE9-1894DCEEE85C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52912914-53F1-4041-8C1F-5A325E2E09E8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AFC5594C-75D4-9A45-B5B5-89770FA3A328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">
              <a:extLst>
                <a:ext uri="{FF2B5EF4-FFF2-40B4-BE49-F238E27FC236}">
                  <a16:creationId xmlns:a16="http://schemas.microsoft.com/office/drawing/2014/main" id="{D9214335-43EF-5744-9169-FF007BF39E0A}"/>
                </a:ext>
              </a:extLst>
            </p:cNvPr>
            <p:cNvGrpSpPr/>
            <p:nvPr/>
          </p:nvGrpSpPr>
          <p:grpSpPr>
            <a:xfrm rot="5400000">
              <a:off x="1055280" y="-284342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C92D862-7155-CE48-BF7B-D302B8158E6E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B88D24-24BE-DC4C-BD8A-F5DE1789C7CD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FFE924A-0EFF-8E4B-940E-432323D47474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7982923-8781-F645-B752-0786FF859F6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C372513-3546-A94E-8EA5-E7AFD9B87A51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A3F21760-9ADE-3544-92A8-C1FFB9F642FE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6B2FAF4-DD99-6B40-8E81-41960F3E3A64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42D6D52-F7A7-3D49-8E42-964298F8DB46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8056A99-3BAF-FB4D-9E26-095378786E41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3A3E31F-D958-6543-98FC-8C44B9F8CEAB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1">
              <a:extLst>
                <a:ext uri="{FF2B5EF4-FFF2-40B4-BE49-F238E27FC236}">
                  <a16:creationId xmlns:a16="http://schemas.microsoft.com/office/drawing/2014/main" id="{324F016A-3C13-0148-9216-3C7B18FE7265}"/>
                </a:ext>
              </a:extLst>
            </p:cNvPr>
            <p:cNvGrpSpPr/>
            <p:nvPr/>
          </p:nvGrpSpPr>
          <p:grpSpPr>
            <a:xfrm rot="5400000">
              <a:off x="1055280" y="-30444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888C72D-4B1D-294C-8CD2-E808634F9752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0120F82-D833-3E48-AF22-E84AC7FB49C6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39D57AA-41B4-634F-AFBC-A3442EF2033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B787446-2D57-A543-B024-D633C6A1A7DC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F52ABA8E-3438-3640-B068-3872398887A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081F9A3-6700-BE44-8C68-697B7213136C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80DBB5E-6432-604A-9549-621C7C33582E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B012010-D9E3-7845-AEA5-5DC67BBDF9BF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1AE3D2D-FC37-6248-98AA-3C8B8FBAEB2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A7E23D0-9C48-5C47-B297-B23043A8BE2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2">
              <a:extLst>
                <a:ext uri="{FF2B5EF4-FFF2-40B4-BE49-F238E27FC236}">
                  <a16:creationId xmlns:a16="http://schemas.microsoft.com/office/drawing/2014/main" id="{A4A08E0C-FEF4-1A4F-A4BE-9F0581841782}"/>
                </a:ext>
              </a:extLst>
            </p:cNvPr>
            <p:cNvGrpSpPr/>
            <p:nvPr/>
          </p:nvGrpSpPr>
          <p:grpSpPr>
            <a:xfrm rot="5400000">
              <a:off x="1055280" y="223451"/>
              <a:ext cx="86591" cy="1729654"/>
              <a:chOff x="85292" y="59892"/>
              <a:chExt cx="86591" cy="1729654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AB33FCB-522B-604E-BC1A-2DC9BBAB68BF}"/>
                  </a:ext>
                </a:extLst>
              </p:cNvPr>
              <p:cNvSpPr/>
              <p:nvPr/>
            </p:nvSpPr>
            <p:spPr>
              <a:xfrm>
                <a:off x="85292" y="59892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C2A9819-70AB-6445-B7FA-604995958228}"/>
                  </a:ext>
                </a:extLst>
              </p:cNvPr>
              <p:cNvSpPr/>
              <p:nvPr/>
            </p:nvSpPr>
            <p:spPr>
              <a:xfrm>
                <a:off x="85292" y="2424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C4C87E2-D201-E040-86EC-EC4F8E43BF7F}"/>
                  </a:ext>
                </a:extLst>
              </p:cNvPr>
              <p:cNvSpPr/>
              <p:nvPr/>
            </p:nvSpPr>
            <p:spPr>
              <a:xfrm>
                <a:off x="85292" y="425018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B87AFC5-4CA4-C643-89E4-3EB15D4C40FD}"/>
                  </a:ext>
                </a:extLst>
              </p:cNvPr>
              <p:cNvSpPr/>
              <p:nvPr/>
            </p:nvSpPr>
            <p:spPr>
              <a:xfrm>
                <a:off x="85292" y="607581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4BA1FB1-276B-DF44-ACFB-BE79290D4D8E}"/>
                  </a:ext>
                </a:extLst>
              </p:cNvPr>
              <p:cNvSpPr/>
              <p:nvPr/>
            </p:nvSpPr>
            <p:spPr>
              <a:xfrm>
                <a:off x="85292" y="790144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4E5AAC7-BFAF-C847-832A-8B6B6B889B13}"/>
                  </a:ext>
                </a:extLst>
              </p:cNvPr>
              <p:cNvSpPr/>
              <p:nvPr/>
            </p:nvSpPr>
            <p:spPr>
              <a:xfrm>
                <a:off x="85292" y="972707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6C583D3-E8C4-B749-85DA-295CC1A55F5C}"/>
                  </a:ext>
                </a:extLst>
              </p:cNvPr>
              <p:cNvSpPr/>
              <p:nvPr/>
            </p:nvSpPr>
            <p:spPr>
              <a:xfrm>
                <a:off x="85292" y="1155270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5D641D7-C57A-5B4B-AFC4-8BE8F602CD9E}"/>
                  </a:ext>
                </a:extLst>
              </p:cNvPr>
              <p:cNvSpPr/>
              <p:nvPr/>
            </p:nvSpPr>
            <p:spPr>
              <a:xfrm>
                <a:off x="85292" y="1337833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0F45391-BA84-BC43-AF42-FE3F59333836}"/>
                  </a:ext>
                </a:extLst>
              </p:cNvPr>
              <p:cNvSpPr/>
              <p:nvPr/>
            </p:nvSpPr>
            <p:spPr>
              <a:xfrm>
                <a:off x="85292" y="1520396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E127D96-4DF3-2E45-8823-0803403C194E}"/>
                  </a:ext>
                </a:extLst>
              </p:cNvPr>
              <p:cNvSpPr/>
              <p:nvPr/>
            </p:nvSpPr>
            <p:spPr>
              <a:xfrm>
                <a:off x="85292" y="1702955"/>
                <a:ext cx="86591" cy="8659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4F23BA0B-0341-8E43-9E37-1AADB9530E23}"/>
              </a:ext>
            </a:extLst>
          </p:cNvPr>
          <p:cNvSpPr/>
          <p:nvPr/>
        </p:nvSpPr>
        <p:spPr>
          <a:xfrm flipV="1">
            <a:off x="1513530" y="5933817"/>
            <a:ext cx="924183" cy="9241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07DBA4CF-C40E-014F-848D-EB6B95092134}"/>
              </a:ext>
            </a:extLst>
          </p:cNvPr>
          <p:cNvSpPr/>
          <p:nvPr/>
        </p:nvSpPr>
        <p:spPr>
          <a:xfrm flipV="1">
            <a:off x="1" y="5416952"/>
            <a:ext cx="2534855" cy="2766349"/>
          </a:xfrm>
          <a:custGeom>
            <a:avLst/>
            <a:gdLst>
              <a:gd name="connsiteX0" fmla="*/ 340894 w 2658018"/>
              <a:gd name="connsiteY0" fmla="*/ 2878598 h 2878598"/>
              <a:gd name="connsiteX1" fmla="*/ 2658018 w 2658018"/>
              <a:gd name="connsiteY1" fmla="*/ 561474 h 2878598"/>
              <a:gd name="connsiteX2" fmla="*/ 2610943 w 2658018"/>
              <a:gd name="connsiteY2" fmla="*/ 94493 h 2878598"/>
              <a:gd name="connsiteX3" fmla="*/ 2586646 w 2658018"/>
              <a:gd name="connsiteY3" fmla="*/ 0 h 2878598"/>
              <a:gd name="connsiteX4" fmla="*/ 0 w 2658018"/>
              <a:gd name="connsiteY4" fmla="*/ 0 h 2878598"/>
              <a:gd name="connsiteX5" fmla="*/ 0 w 2658018"/>
              <a:gd name="connsiteY5" fmla="*/ 2850766 h 2878598"/>
              <a:gd name="connsiteX6" fmla="*/ 103982 w 2658018"/>
              <a:gd name="connsiteY6" fmla="*/ 2866635 h 2878598"/>
              <a:gd name="connsiteX7" fmla="*/ 340894 w 2658018"/>
              <a:gd name="connsiteY7" fmla="*/ 2878598 h 2878598"/>
              <a:gd name="connsiteX0" fmla="*/ 0 w 2658018"/>
              <a:gd name="connsiteY0" fmla="*/ 0 h 2878598"/>
              <a:gd name="connsiteX1" fmla="*/ 0 w 2658018"/>
              <a:gd name="connsiteY1" fmla="*/ 2850766 h 2878598"/>
              <a:gd name="connsiteX2" fmla="*/ 103982 w 2658018"/>
              <a:gd name="connsiteY2" fmla="*/ 2866635 h 2878598"/>
              <a:gd name="connsiteX3" fmla="*/ 340894 w 2658018"/>
              <a:gd name="connsiteY3" fmla="*/ 2878598 h 2878598"/>
              <a:gd name="connsiteX4" fmla="*/ 2658018 w 2658018"/>
              <a:gd name="connsiteY4" fmla="*/ 561474 h 2878598"/>
              <a:gd name="connsiteX5" fmla="*/ 2610943 w 2658018"/>
              <a:gd name="connsiteY5" fmla="*/ 94493 h 2878598"/>
              <a:gd name="connsiteX6" fmla="*/ 2586646 w 2658018"/>
              <a:gd name="connsiteY6" fmla="*/ 0 h 2878598"/>
              <a:gd name="connsiteX7" fmla="*/ 91440 w 2658018"/>
              <a:gd name="connsiteY7" fmla="*/ 91440 h 2878598"/>
              <a:gd name="connsiteX0" fmla="*/ 0 w 2658018"/>
              <a:gd name="connsiteY0" fmla="*/ 0 h 2878598"/>
              <a:gd name="connsiteX1" fmla="*/ 0 w 2658018"/>
              <a:gd name="connsiteY1" fmla="*/ 2850766 h 2878598"/>
              <a:gd name="connsiteX2" fmla="*/ 103982 w 2658018"/>
              <a:gd name="connsiteY2" fmla="*/ 2866635 h 2878598"/>
              <a:gd name="connsiteX3" fmla="*/ 340894 w 2658018"/>
              <a:gd name="connsiteY3" fmla="*/ 2878598 h 2878598"/>
              <a:gd name="connsiteX4" fmla="*/ 2658018 w 2658018"/>
              <a:gd name="connsiteY4" fmla="*/ 561474 h 2878598"/>
              <a:gd name="connsiteX5" fmla="*/ 2610943 w 2658018"/>
              <a:gd name="connsiteY5" fmla="*/ 94493 h 2878598"/>
              <a:gd name="connsiteX6" fmla="*/ 2586646 w 2658018"/>
              <a:gd name="connsiteY6" fmla="*/ 0 h 2878598"/>
              <a:gd name="connsiteX0" fmla="*/ 0 w 2658018"/>
              <a:gd name="connsiteY0" fmla="*/ 2850766 h 2878598"/>
              <a:gd name="connsiteX1" fmla="*/ 103982 w 2658018"/>
              <a:gd name="connsiteY1" fmla="*/ 2866635 h 2878598"/>
              <a:gd name="connsiteX2" fmla="*/ 340894 w 2658018"/>
              <a:gd name="connsiteY2" fmla="*/ 2878598 h 2878598"/>
              <a:gd name="connsiteX3" fmla="*/ 2658018 w 2658018"/>
              <a:gd name="connsiteY3" fmla="*/ 561474 h 2878598"/>
              <a:gd name="connsiteX4" fmla="*/ 2610943 w 2658018"/>
              <a:gd name="connsiteY4" fmla="*/ 94493 h 2878598"/>
              <a:gd name="connsiteX5" fmla="*/ 2586646 w 2658018"/>
              <a:gd name="connsiteY5" fmla="*/ 0 h 28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8018" h="2878598">
                <a:moveTo>
                  <a:pt x="0" y="2850766"/>
                </a:moveTo>
                <a:lnTo>
                  <a:pt x="103982" y="2866635"/>
                </a:lnTo>
                <a:cubicBezTo>
                  <a:pt x="181877" y="2874546"/>
                  <a:pt x="260912" y="2878598"/>
                  <a:pt x="340894" y="2878598"/>
                </a:cubicBezTo>
                <a:cubicBezTo>
                  <a:pt x="1620606" y="2878598"/>
                  <a:pt x="2658018" y="1841186"/>
                  <a:pt x="2658018" y="561474"/>
                </a:cubicBezTo>
                <a:cubicBezTo>
                  <a:pt x="2658018" y="401510"/>
                  <a:pt x="2641809" y="245332"/>
                  <a:pt x="2610943" y="94493"/>
                </a:cubicBezTo>
                <a:lnTo>
                  <a:pt x="2586646" y="0"/>
                </a:lnTo>
              </a:path>
            </a:pathLst>
          </a:custGeom>
          <a:noFill/>
          <a:ln w="190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2">
                    <a:lumMod val="75000"/>
                  </a:schemeClr>
                </a:solidFill>
              </a:ln>
            </a:endParaRPr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3F18E126-03BF-C24A-BA17-C150079FE5EF}"/>
              </a:ext>
            </a:extLst>
          </p:cNvPr>
          <p:cNvSpPr/>
          <p:nvPr/>
        </p:nvSpPr>
        <p:spPr>
          <a:xfrm flipV="1">
            <a:off x="-1" y="5706319"/>
            <a:ext cx="2257063" cy="2552218"/>
          </a:xfrm>
          <a:custGeom>
            <a:avLst/>
            <a:gdLst>
              <a:gd name="connsiteX0" fmla="*/ 340895 w 2255874"/>
              <a:gd name="connsiteY0" fmla="*/ 2476453 h 2476453"/>
              <a:gd name="connsiteX1" fmla="*/ 1253688 w 2255874"/>
              <a:gd name="connsiteY1" fmla="*/ 2245325 h 2476453"/>
              <a:gd name="connsiteX2" fmla="*/ 1406520 w 2255874"/>
              <a:gd name="connsiteY2" fmla="*/ 2152478 h 2476453"/>
              <a:gd name="connsiteX3" fmla="*/ 1358088 w 2255874"/>
              <a:gd name="connsiteY3" fmla="*/ 2063247 h 2476453"/>
              <a:gd name="connsiteX4" fmla="*/ 1304921 w 2255874"/>
              <a:gd name="connsiteY4" fmla="*/ 1799904 h 2476453"/>
              <a:gd name="connsiteX5" fmla="*/ 1981469 w 2255874"/>
              <a:gd name="connsiteY5" fmla="*/ 1123356 h 2476453"/>
              <a:gd name="connsiteX6" fmla="*/ 2117817 w 2255874"/>
              <a:gd name="connsiteY6" fmla="*/ 1137101 h 2476453"/>
              <a:gd name="connsiteX7" fmla="*/ 2162451 w 2255874"/>
              <a:gd name="connsiteY7" fmla="*/ 1150956 h 2476453"/>
              <a:gd name="connsiteX8" fmla="*/ 2169780 w 2255874"/>
              <a:gd name="connsiteY8" fmla="*/ 1130930 h 2476453"/>
              <a:gd name="connsiteX9" fmla="*/ 2255874 w 2255874"/>
              <a:gd name="connsiteY9" fmla="*/ 561474 h 2476453"/>
              <a:gd name="connsiteX10" fmla="*/ 2216969 w 2255874"/>
              <a:gd name="connsiteY10" fmla="*/ 175539 h 2476453"/>
              <a:gd name="connsiteX11" fmla="*/ 2171833 w 2255874"/>
              <a:gd name="connsiteY11" fmla="*/ 0 h 2476453"/>
              <a:gd name="connsiteX12" fmla="*/ 0 w 2255874"/>
              <a:gd name="connsiteY12" fmla="*/ 0 h 2476453"/>
              <a:gd name="connsiteX13" fmla="*/ 0 w 2255874"/>
              <a:gd name="connsiteY13" fmla="*/ 2444422 h 2476453"/>
              <a:gd name="connsiteX14" fmla="*/ 145100 w 2255874"/>
              <a:gd name="connsiteY14" fmla="*/ 2466566 h 2476453"/>
              <a:gd name="connsiteX15" fmla="*/ 340895 w 2255874"/>
              <a:gd name="connsiteY15" fmla="*/ 2476453 h 247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55874" h="2476453">
                <a:moveTo>
                  <a:pt x="340895" y="2476453"/>
                </a:moveTo>
                <a:cubicBezTo>
                  <a:pt x="671399" y="2476453"/>
                  <a:pt x="982348" y="2392726"/>
                  <a:pt x="1253688" y="2245325"/>
                </a:cubicBezTo>
                <a:lnTo>
                  <a:pt x="1406520" y="2152478"/>
                </a:lnTo>
                <a:lnTo>
                  <a:pt x="1358088" y="2063247"/>
                </a:lnTo>
                <a:cubicBezTo>
                  <a:pt x="1323852" y="1982306"/>
                  <a:pt x="1304921" y="1893316"/>
                  <a:pt x="1304921" y="1799904"/>
                </a:cubicBezTo>
                <a:cubicBezTo>
                  <a:pt x="1304921" y="1426257"/>
                  <a:pt x="1607822" y="1123356"/>
                  <a:pt x="1981469" y="1123356"/>
                </a:cubicBezTo>
                <a:cubicBezTo>
                  <a:pt x="2028175" y="1123356"/>
                  <a:pt x="2073775" y="1128089"/>
                  <a:pt x="2117817" y="1137101"/>
                </a:cubicBezTo>
                <a:lnTo>
                  <a:pt x="2162451" y="1150956"/>
                </a:lnTo>
                <a:lnTo>
                  <a:pt x="2169780" y="1130930"/>
                </a:lnTo>
                <a:cubicBezTo>
                  <a:pt x="2225732" y="951039"/>
                  <a:pt x="2255874" y="759777"/>
                  <a:pt x="2255874" y="561474"/>
                </a:cubicBezTo>
                <a:cubicBezTo>
                  <a:pt x="2255874" y="429272"/>
                  <a:pt x="2242478" y="300200"/>
                  <a:pt x="2216969" y="175539"/>
                </a:cubicBezTo>
                <a:lnTo>
                  <a:pt x="2171833" y="0"/>
                </a:lnTo>
                <a:lnTo>
                  <a:pt x="0" y="0"/>
                </a:lnTo>
                <a:lnTo>
                  <a:pt x="0" y="2444422"/>
                </a:lnTo>
                <a:lnTo>
                  <a:pt x="145100" y="2466566"/>
                </a:lnTo>
                <a:cubicBezTo>
                  <a:pt x="209476" y="2473104"/>
                  <a:pt x="274794" y="2476453"/>
                  <a:pt x="340895" y="2476453"/>
                </a:cubicBezTo>
                <a:close/>
              </a:path>
            </a:pathLst>
          </a:cu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A4A63B5-6E3A-844F-9F3F-3B7B25D27A52}"/>
              </a:ext>
            </a:extLst>
          </p:cNvPr>
          <p:cNvGrpSpPr/>
          <p:nvPr/>
        </p:nvGrpSpPr>
        <p:grpSpPr>
          <a:xfrm>
            <a:off x="3777554" y="7511969"/>
            <a:ext cx="804758" cy="277792"/>
            <a:chOff x="4455886" y="479425"/>
            <a:chExt cx="804758" cy="144689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92275FA-338C-0A4E-BC1D-1EA806F2D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88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E5BE1E7-2509-814E-8E95-6A219A8BE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384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86C97EC-7C3D-C042-8EA0-F4AF4B6FF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79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F1A7F5D-9FA2-E14E-8A3F-AE20820C6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975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C63E1D4-A6B7-AC4F-9F62-1B9B47C19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706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4D0BE2-92BD-CE48-87BD-E0C4B9338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5661" y="479425"/>
              <a:ext cx="64983" cy="144689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A6412BC-3B61-7646-BCBF-9EE85FC0B094}"/>
              </a:ext>
            </a:extLst>
          </p:cNvPr>
          <p:cNvCxnSpPr>
            <a:cxnSpLocks/>
          </p:cNvCxnSpPr>
          <p:nvPr/>
        </p:nvCxnSpPr>
        <p:spPr>
          <a:xfrm>
            <a:off x="4758848" y="7662697"/>
            <a:ext cx="801188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9330CD-DC94-2841-B065-1D04E5367DB4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4672" y="685800"/>
            <a:ext cx="8339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Understanding the problems: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C30E7C-5C96-4416-A4EC-46663B83EDE4}"/>
              </a:ext>
            </a:extLst>
          </p:cNvPr>
          <p:cNvSpPr/>
          <p:nvPr/>
        </p:nvSpPr>
        <p:spPr>
          <a:xfrm>
            <a:off x="1226916" y="1689904"/>
            <a:ext cx="7535118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1.Efficient Data Handling</a:t>
            </a:r>
            <a:r>
              <a:rPr lang="en-US" sz="2000" b="1" dirty="0"/>
              <a:t>:</a:t>
            </a:r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Manage resident details, lease agreements, and maintenance requests  </a:t>
            </a:r>
          </a:p>
          <a:p>
            <a:r>
              <a:rPr lang="en-US" sz="2000" i="1" dirty="0"/>
              <a:t>  seamlessly, eliminating manual paperwork and reducing errors.</a:t>
            </a:r>
          </a:p>
          <a:p>
            <a:r>
              <a:rPr lang="en-US" sz="2000" i="1" dirty="0">
                <a:solidFill>
                  <a:srgbClr val="C00000"/>
                </a:solidFill>
              </a:rPr>
              <a:t> </a:t>
            </a:r>
            <a:endParaRPr lang="en-US" sz="2000" i="1" dirty="0"/>
          </a:p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2.Communication Enhancement: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dirty="0"/>
              <a:t> </a:t>
            </a:r>
            <a:r>
              <a:rPr lang="en-US" sz="2000" i="1" dirty="0"/>
              <a:t>Facilitate smooth communication between residents, property                                              managers, and maintenance staff, ensuring swift responses and issue resolution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3.Financial Transparency: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i="1" dirty="0"/>
              <a:t>Provide residents and administrators with transparent financial records, including rent payments, maintenance fees, and overall budgeting.</a:t>
            </a:r>
          </a:p>
          <a:p>
            <a:pPr lvl="0">
              <a:defRPr/>
            </a:pPr>
            <a:r>
              <a:rPr lang="en-US" sz="2000" i="1" dirty="0">
                <a:solidFill>
                  <a:schemeClr val="accent6"/>
                </a:solidFill>
              </a:rPr>
              <a:t>. 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-221552" y="620895"/>
            <a:ext cx="10151936" cy="4781603"/>
            <a:chOff x="-207215" y="632830"/>
            <a:chExt cx="10151936" cy="47816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3200" b="1" dirty="0">
                  <a:solidFill>
                    <a:srgbClr val="002060"/>
                  </a:solidFill>
                </a:rPr>
                <a:t>Aim of the Project:</a:t>
              </a:r>
              <a:endParaRPr lang="en-US" sz="3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57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-207215" y="1305924"/>
              <a:ext cx="10151936" cy="4108509"/>
              <a:chOff x="-171532" y="1145143"/>
              <a:chExt cx="10151936" cy="4108509"/>
            </a:xfrm>
          </p:grpSpPr>
          <p:grpSp>
            <p:nvGrpSpPr>
              <p:cNvPr id="58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228444" y="1145143"/>
                <a:ext cx="4673538" cy="2598983"/>
                <a:chOff x="4228444" y="1061250"/>
                <a:chExt cx="4673538" cy="2598983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831C2E5-3D29-449F-BA5C-32EFE486EF15}"/>
                    </a:ext>
                  </a:extLst>
                </p:cNvPr>
                <p:cNvSpPr txBox="1"/>
                <p:nvPr/>
              </p:nvSpPr>
              <p:spPr>
                <a:xfrm>
                  <a:off x="4228445" y="3403359"/>
                  <a:ext cx="628533" cy="246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after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1332D08-1F40-4CC7-8BCA-68D3DC5E6DB8}"/>
                    </a:ext>
                  </a:extLst>
                </p:cNvPr>
                <p:cNvSpPr txBox="1"/>
                <p:nvPr/>
              </p:nvSpPr>
              <p:spPr>
                <a:xfrm>
                  <a:off x="4228444" y="1061250"/>
                  <a:ext cx="804754" cy="246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before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879E702-100F-49F1-9D79-29CAA7D06576}"/>
                    </a:ext>
                  </a:extLst>
                </p:cNvPr>
                <p:cNvSpPr txBox="1"/>
                <p:nvPr/>
              </p:nvSpPr>
              <p:spPr>
                <a:xfrm>
                  <a:off x="8054789" y="3414011"/>
                  <a:ext cx="628533" cy="246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afer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CDEE80E-DD26-44BB-AFC3-1DB8F5430D75}"/>
                    </a:ext>
                  </a:extLst>
                </p:cNvPr>
                <p:cNvSpPr txBox="1"/>
                <p:nvPr/>
              </p:nvSpPr>
              <p:spPr>
                <a:xfrm>
                  <a:off x="8097228" y="1068976"/>
                  <a:ext cx="804754" cy="2462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d-ID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before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-171532" y="1286761"/>
                <a:ext cx="6229160" cy="3966891"/>
                <a:chOff x="-97820" y="1471821"/>
                <a:chExt cx="6229160" cy="3966891"/>
              </a:xfrm>
            </p:grpSpPr>
            <p:grpSp>
              <p:nvGrpSpPr>
                <p:cNvPr id="68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946692" y="1471821"/>
                  <a:ext cx="5184648" cy="973413"/>
                  <a:chOff x="863677" y="1383323"/>
                  <a:chExt cx="5184648" cy="973413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863677" y="1383323"/>
                    <a:ext cx="5184648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2000" b="1" dirty="0">
                        <a:solidFill>
                          <a:srgbClr val="083D65"/>
                        </a:solidFill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Design an Apartment Management system </a:t>
                    </a: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83D65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Open Sans" panose="020B0606030504020204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83D65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Open Sans" panose="020B0606030504020204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69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-97820" y="3459734"/>
                  <a:ext cx="2756248" cy="1978978"/>
                  <a:chOff x="-97820" y="3459734"/>
                  <a:chExt cx="2756248" cy="1978978"/>
                </a:xfrm>
              </p:grpSpPr>
              <p:sp>
                <p:nvSpPr>
                  <p:cNvPr id="70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0578" y="4862449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97820" y="3459734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Group 18">
                <a:extLst>
                  <a:ext uri="{FF2B5EF4-FFF2-40B4-BE49-F238E27FC236}">
                    <a16:creationId xmlns:a16="http://schemas.microsoft.com/office/drawing/2014/main" id="{57233790-1B6D-4875-B97A-E9994CC2D151}"/>
                  </a:ext>
                </a:extLst>
              </p:cNvPr>
              <p:cNvGrpSpPr/>
              <p:nvPr/>
            </p:nvGrpSpPr>
            <p:grpSpPr>
              <a:xfrm>
                <a:off x="552940" y="2292602"/>
                <a:ext cx="1813188" cy="721973"/>
                <a:chOff x="539488" y="1634763"/>
                <a:chExt cx="1813188" cy="721973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4A8F3DC-D1FA-49B5-AE50-458D87DB47F2}"/>
                    </a:ext>
                  </a:extLst>
                </p:cNvPr>
                <p:cNvSpPr/>
                <p:nvPr/>
              </p:nvSpPr>
              <p:spPr>
                <a:xfrm>
                  <a:off x="539488" y="1634763"/>
                  <a:ext cx="1813188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50E0D5B-32E7-45B7-8417-3D2C7694985A}"/>
                    </a:ext>
                  </a:extLst>
                </p:cNvPr>
                <p:cNvSpPr/>
                <p:nvPr/>
              </p:nvSpPr>
              <p:spPr>
                <a:xfrm>
                  <a:off x="1302338" y="2187459"/>
                  <a:ext cx="1050338" cy="1692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2073147"/>
                <a:ext cx="4014186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3200" b="1" dirty="0">
                    <a:solidFill>
                      <a:schemeClr val="bg2">
                        <a:lumMod val="50000"/>
                      </a:schemeClr>
                    </a:solidFill>
                  </a:rPr>
                  <a:t>Project Description: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891268" y="2877818"/>
                <a:ext cx="9089136" cy="184665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chemeClr val="accent6"/>
                    </a:solidFill>
                  </a:rPr>
                  <a:t>Our Apartment Management System is a comprehensive solution designed to address the challenges associated with manual data entry in apartment complexes. This project uses modern technologies to build an efficient and user-friendly system. Our frontend is powered by React.js, delivering a dynamic and responsive user experience. On the backend, we have employed Node.js, a server-side JavaScript runtime, to handle the logic and data processing of the Apartment Management System.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484632"/>
            <a:ext cx="33075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40081" y="393192"/>
            <a:ext cx="6520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Today, we'll explore..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4944" y="1380744"/>
            <a:ext cx="7251192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1.Core Functionalities of the Project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2.Technologies Used in the Project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3. Entity-Relationship (ER) Diagram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4.Detailed Diagram of all schemas /tables of all entities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5.Live Demo 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000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74503B-5122-4623-AB9F-1245C2B01E9D}"/>
              </a:ext>
            </a:extLst>
          </p:cNvPr>
          <p:cNvSpPr/>
          <p:nvPr/>
        </p:nvSpPr>
        <p:spPr>
          <a:xfrm>
            <a:off x="950976" y="1828801"/>
            <a:ext cx="607161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B29279-5006-AE41-9CE1-43BD18C0E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634" y="1951747"/>
            <a:ext cx="1374007" cy="1374007"/>
          </a:xfrm>
          <a:custGeom>
            <a:avLst/>
            <a:gdLst>
              <a:gd name="connsiteX0" fmla="*/ 174994 w 1374007"/>
              <a:gd name="connsiteY0" fmla="*/ 0 h 1374007"/>
              <a:gd name="connsiteX1" fmla="*/ 1199013 w 1374007"/>
              <a:gd name="connsiteY1" fmla="*/ 0 h 1374007"/>
              <a:gd name="connsiteX2" fmla="*/ 1374007 w 1374007"/>
              <a:gd name="connsiteY2" fmla="*/ 174994 h 1374007"/>
              <a:gd name="connsiteX3" fmla="*/ 1374007 w 1374007"/>
              <a:gd name="connsiteY3" fmla="*/ 1199013 h 1374007"/>
              <a:gd name="connsiteX4" fmla="*/ 1199013 w 1374007"/>
              <a:gd name="connsiteY4" fmla="*/ 1374007 h 1374007"/>
              <a:gd name="connsiteX5" fmla="*/ 174994 w 1374007"/>
              <a:gd name="connsiteY5" fmla="*/ 1374007 h 1374007"/>
              <a:gd name="connsiteX6" fmla="*/ 0 w 1374007"/>
              <a:gd name="connsiteY6" fmla="*/ 1199013 h 1374007"/>
              <a:gd name="connsiteX7" fmla="*/ 0 w 1374007"/>
              <a:gd name="connsiteY7" fmla="*/ 174994 h 1374007"/>
              <a:gd name="connsiteX8" fmla="*/ 174994 w 1374007"/>
              <a:gd name="connsiteY8" fmla="*/ 0 h 137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007" h="1374007">
                <a:moveTo>
                  <a:pt x="174994" y="0"/>
                </a:moveTo>
                <a:lnTo>
                  <a:pt x="1199013" y="0"/>
                </a:lnTo>
                <a:cubicBezTo>
                  <a:pt x="1295660" y="0"/>
                  <a:pt x="1374007" y="78347"/>
                  <a:pt x="1374007" y="174994"/>
                </a:cubicBezTo>
                <a:lnTo>
                  <a:pt x="1374007" y="1199013"/>
                </a:lnTo>
                <a:cubicBezTo>
                  <a:pt x="1374007" y="1295660"/>
                  <a:pt x="1295660" y="1374007"/>
                  <a:pt x="1199013" y="1374007"/>
                </a:cubicBezTo>
                <a:lnTo>
                  <a:pt x="174994" y="1374007"/>
                </a:lnTo>
                <a:cubicBezTo>
                  <a:pt x="78347" y="1374007"/>
                  <a:pt x="0" y="1295660"/>
                  <a:pt x="0" y="1199013"/>
                </a:cubicBezTo>
                <a:lnTo>
                  <a:pt x="0" y="174994"/>
                </a:lnTo>
                <a:cubicBezTo>
                  <a:pt x="0" y="78347"/>
                  <a:pt x="78347" y="0"/>
                  <a:pt x="174994" y="0"/>
                </a:cubicBez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18C1638-54B6-6C49-975C-EE6593A77D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7481" y="2747274"/>
            <a:ext cx="1374007" cy="1374007"/>
          </a:xfrm>
          <a:custGeom>
            <a:avLst/>
            <a:gdLst>
              <a:gd name="connsiteX0" fmla="*/ 174994 w 1374007"/>
              <a:gd name="connsiteY0" fmla="*/ 0 h 1374007"/>
              <a:gd name="connsiteX1" fmla="*/ 1199013 w 1374007"/>
              <a:gd name="connsiteY1" fmla="*/ 0 h 1374007"/>
              <a:gd name="connsiteX2" fmla="*/ 1374007 w 1374007"/>
              <a:gd name="connsiteY2" fmla="*/ 174994 h 1374007"/>
              <a:gd name="connsiteX3" fmla="*/ 1374007 w 1374007"/>
              <a:gd name="connsiteY3" fmla="*/ 1199013 h 1374007"/>
              <a:gd name="connsiteX4" fmla="*/ 1199013 w 1374007"/>
              <a:gd name="connsiteY4" fmla="*/ 1374007 h 1374007"/>
              <a:gd name="connsiteX5" fmla="*/ 174994 w 1374007"/>
              <a:gd name="connsiteY5" fmla="*/ 1374007 h 1374007"/>
              <a:gd name="connsiteX6" fmla="*/ 0 w 1374007"/>
              <a:gd name="connsiteY6" fmla="*/ 1199013 h 1374007"/>
              <a:gd name="connsiteX7" fmla="*/ 0 w 1374007"/>
              <a:gd name="connsiteY7" fmla="*/ 174994 h 1374007"/>
              <a:gd name="connsiteX8" fmla="*/ 174994 w 1374007"/>
              <a:gd name="connsiteY8" fmla="*/ 0 h 137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007" h="1374007">
                <a:moveTo>
                  <a:pt x="174994" y="0"/>
                </a:moveTo>
                <a:lnTo>
                  <a:pt x="1199013" y="0"/>
                </a:lnTo>
                <a:cubicBezTo>
                  <a:pt x="1295660" y="0"/>
                  <a:pt x="1374007" y="78347"/>
                  <a:pt x="1374007" y="174994"/>
                </a:cubicBezTo>
                <a:lnTo>
                  <a:pt x="1374007" y="1199013"/>
                </a:lnTo>
                <a:cubicBezTo>
                  <a:pt x="1374007" y="1295660"/>
                  <a:pt x="1295660" y="1374007"/>
                  <a:pt x="1199013" y="1374007"/>
                </a:cubicBezTo>
                <a:lnTo>
                  <a:pt x="174994" y="1374007"/>
                </a:lnTo>
                <a:cubicBezTo>
                  <a:pt x="78347" y="1374007"/>
                  <a:pt x="0" y="1295660"/>
                  <a:pt x="0" y="1199013"/>
                </a:cubicBezTo>
                <a:lnTo>
                  <a:pt x="0" y="174994"/>
                </a:lnTo>
                <a:cubicBezTo>
                  <a:pt x="0" y="78347"/>
                  <a:pt x="78347" y="0"/>
                  <a:pt x="174994" y="0"/>
                </a:cubicBez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5B3E83C-8A9D-224E-9F6D-C56986A2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3479" y="3469650"/>
            <a:ext cx="1374007" cy="1374007"/>
          </a:xfrm>
          <a:custGeom>
            <a:avLst/>
            <a:gdLst>
              <a:gd name="connsiteX0" fmla="*/ 174994 w 1374007"/>
              <a:gd name="connsiteY0" fmla="*/ 0 h 1374007"/>
              <a:gd name="connsiteX1" fmla="*/ 1199013 w 1374007"/>
              <a:gd name="connsiteY1" fmla="*/ 0 h 1374007"/>
              <a:gd name="connsiteX2" fmla="*/ 1374007 w 1374007"/>
              <a:gd name="connsiteY2" fmla="*/ 174994 h 1374007"/>
              <a:gd name="connsiteX3" fmla="*/ 1374007 w 1374007"/>
              <a:gd name="connsiteY3" fmla="*/ 1199013 h 1374007"/>
              <a:gd name="connsiteX4" fmla="*/ 1199013 w 1374007"/>
              <a:gd name="connsiteY4" fmla="*/ 1374007 h 1374007"/>
              <a:gd name="connsiteX5" fmla="*/ 174994 w 1374007"/>
              <a:gd name="connsiteY5" fmla="*/ 1374007 h 1374007"/>
              <a:gd name="connsiteX6" fmla="*/ 0 w 1374007"/>
              <a:gd name="connsiteY6" fmla="*/ 1199013 h 1374007"/>
              <a:gd name="connsiteX7" fmla="*/ 0 w 1374007"/>
              <a:gd name="connsiteY7" fmla="*/ 174994 h 1374007"/>
              <a:gd name="connsiteX8" fmla="*/ 174994 w 1374007"/>
              <a:gd name="connsiteY8" fmla="*/ 0 h 137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007" h="1374007">
                <a:moveTo>
                  <a:pt x="174994" y="0"/>
                </a:moveTo>
                <a:lnTo>
                  <a:pt x="1199013" y="0"/>
                </a:lnTo>
                <a:cubicBezTo>
                  <a:pt x="1295660" y="0"/>
                  <a:pt x="1374007" y="78347"/>
                  <a:pt x="1374007" y="174994"/>
                </a:cubicBezTo>
                <a:lnTo>
                  <a:pt x="1374007" y="1199013"/>
                </a:lnTo>
                <a:cubicBezTo>
                  <a:pt x="1374007" y="1295660"/>
                  <a:pt x="1295660" y="1374007"/>
                  <a:pt x="1199013" y="1374007"/>
                </a:cubicBezTo>
                <a:lnTo>
                  <a:pt x="174994" y="1374007"/>
                </a:lnTo>
                <a:cubicBezTo>
                  <a:pt x="78347" y="1374007"/>
                  <a:pt x="0" y="1295660"/>
                  <a:pt x="0" y="1199013"/>
                </a:cubicBezTo>
                <a:lnTo>
                  <a:pt x="0" y="174994"/>
                </a:lnTo>
                <a:cubicBezTo>
                  <a:pt x="0" y="78347"/>
                  <a:pt x="78347" y="0"/>
                  <a:pt x="1749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740664" y="429769"/>
            <a:ext cx="871858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800" b="1" dirty="0"/>
              <a:t>1. Core Functionalities: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1060704" y="1883664"/>
            <a:ext cx="9061704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       </a:t>
            </a:r>
            <a:r>
              <a:rPr lang="en-US" sz="1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 can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login.</a:t>
            </a:r>
            <a:r>
              <a:rPr lang="en-US" sz="16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Admin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view the tenant and owner details.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dmin can create owner.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Admin can allot parking slot.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Admin can view the complaints.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Admin can see total Owners.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Admin can see total Tenants.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Admin can see total Employee</a:t>
            </a:r>
            <a:r>
              <a:rPr lang="en-US" sz="1600" dirty="0"/>
              <a:t>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15000" y="1124712"/>
            <a:ext cx="2587752" cy="5276088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133856"/>
            <a:ext cx="3134032" cy="5257800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EF511272-DD99-254F-A80A-87BDD274DAF7}"/>
              </a:ext>
            </a:extLst>
          </p:cNvPr>
          <p:cNvSpPr/>
          <p:nvPr/>
        </p:nvSpPr>
        <p:spPr>
          <a:xfrm>
            <a:off x="539496" y="1338833"/>
            <a:ext cx="10479024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1.Admin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054096" y="1115568"/>
            <a:ext cx="2596896" cy="5285232"/>
            <a:chOff x="3188457" y="1217205"/>
            <a:chExt cx="2504839" cy="337358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594360" y="1106424"/>
            <a:ext cx="2395728" cy="5294376"/>
            <a:chOff x="3188457" y="1217205"/>
            <a:chExt cx="2504839" cy="337358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E0DD21-17AD-1849-A924-665C760D1E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53913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" name="Picture 54">
            <a:extLst>
              <a:ext uri="{FF2B5EF4-FFF2-40B4-BE49-F238E27FC236}">
                <a16:creationId xmlns:a16="http://schemas.microsoft.com/office/drawing/2014/main" id="{A12E8B3A-B4E5-C045-862F-D3206974E1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33401" y="0"/>
            <a:ext cx="11125198" cy="6248400"/>
          </a:xfrm>
          <a:custGeom>
            <a:avLst/>
            <a:gdLst>
              <a:gd name="connsiteX0" fmla="*/ 0 w 11125198"/>
              <a:gd name="connsiteY0" fmla="*/ 0 h 6248400"/>
              <a:gd name="connsiteX1" fmla="*/ 11125198 w 11125198"/>
              <a:gd name="connsiteY1" fmla="*/ 0 h 6248400"/>
              <a:gd name="connsiteX2" fmla="*/ 11125198 w 11125198"/>
              <a:gd name="connsiteY2" fmla="*/ 5767393 h 6248400"/>
              <a:gd name="connsiteX3" fmla="*/ 11115427 w 11125198"/>
              <a:gd name="connsiteY3" fmla="*/ 5864317 h 6248400"/>
              <a:gd name="connsiteX4" fmla="*/ 10644173 w 11125198"/>
              <a:gd name="connsiteY4" fmla="*/ 6248400 h 6248400"/>
              <a:gd name="connsiteX5" fmla="*/ 481026 w 11125198"/>
              <a:gd name="connsiteY5" fmla="*/ 6248400 h 6248400"/>
              <a:gd name="connsiteX6" fmla="*/ 9772 w 11125198"/>
              <a:gd name="connsiteY6" fmla="*/ 5864317 h 6248400"/>
              <a:gd name="connsiteX7" fmla="*/ 0 w 11125198"/>
              <a:gd name="connsiteY7" fmla="*/ 576738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25198" h="6248400">
                <a:moveTo>
                  <a:pt x="0" y="0"/>
                </a:moveTo>
                <a:lnTo>
                  <a:pt x="11125198" y="0"/>
                </a:lnTo>
                <a:lnTo>
                  <a:pt x="11125198" y="5767393"/>
                </a:lnTo>
                <a:lnTo>
                  <a:pt x="11115427" y="5864317"/>
                </a:lnTo>
                <a:cubicBezTo>
                  <a:pt x="11070573" y="6083513"/>
                  <a:pt x="10876629" y="6248400"/>
                  <a:pt x="10644173" y="6248400"/>
                </a:cubicBezTo>
                <a:lnTo>
                  <a:pt x="481026" y="6248400"/>
                </a:lnTo>
                <a:cubicBezTo>
                  <a:pt x="248570" y="6248400"/>
                  <a:pt x="54626" y="6083513"/>
                  <a:pt x="9772" y="5864317"/>
                </a:cubicBezTo>
                <a:lnTo>
                  <a:pt x="0" y="5767383"/>
                </a:lnTo>
                <a:close/>
              </a:path>
            </a:pathLst>
          </a:cu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6FEF57D3-5D94-8340-AEAE-87A920CDD10B}"/>
              </a:ext>
            </a:extLst>
          </p:cNvPr>
          <p:cNvSpPr/>
          <p:nvPr/>
        </p:nvSpPr>
        <p:spPr>
          <a:xfrm>
            <a:off x="533399" y="0"/>
            <a:ext cx="11125201" cy="6248400"/>
          </a:xfrm>
          <a:custGeom>
            <a:avLst/>
            <a:gdLst>
              <a:gd name="connsiteX0" fmla="*/ 0 w 11125201"/>
              <a:gd name="connsiteY0" fmla="*/ 0 h 6248400"/>
              <a:gd name="connsiteX1" fmla="*/ 11125201 w 11125201"/>
              <a:gd name="connsiteY1" fmla="*/ 0 h 6248400"/>
              <a:gd name="connsiteX2" fmla="*/ 11125201 w 11125201"/>
              <a:gd name="connsiteY2" fmla="*/ 5767373 h 6248400"/>
              <a:gd name="connsiteX3" fmla="*/ 10644174 w 11125201"/>
              <a:gd name="connsiteY3" fmla="*/ 6248400 h 6248400"/>
              <a:gd name="connsiteX4" fmla="*/ 481027 w 11125201"/>
              <a:gd name="connsiteY4" fmla="*/ 6248400 h 6248400"/>
              <a:gd name="connsiteX5" fmla="*/ 0 w 11125201"/>
              <a:gd name="connsiteY5" fmla="*/ 576737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1" h="6248400">
                <a:moveTo>
                  <a:pt x="0" y="0"/>
                </a:moveTo>
                <a:lnTo>
                  <a:pt x="11125201" y="0"/>
                </a:lnTo>
                <a:lnTo>
                  <a:pt x="11125201" y="5767373"/>
                </a:lnTo>
                <a:cubicBezTo>
                  <a:pt x="11125201" y="6033037"/>
                  <a:pt x="10909838" y="6248400"/>
                  <a:pt x="10644174" y="6248400"/>
                </a:cubicBezTo>
                <a:lnTo>
                  <a:pt x="481027" y="6248400"/>
                </a:lnTo>
                <a:cubicBezTo>
                  <a:pt x="215363" y="6248400"/>
                  <a:pt x="0" y="6033037"/>
                  <a:pt x="0" y="5767373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A89656-3D91-C747-B8DC-ACEF2210C1A6}"/>
              </a:ext>
            </a:extLst>
          </p:cNvPr>
          <p:cNvCxnSpPr>
            <a:cxnSpLocks/>
          </p:cNvCxnSpPr>
          <p:nvPr/>
        </p:nvCxnSpPr>
        <p:spPr>
          <a:xfrm flipV="1">
            <a:off x="533400" y="5851963"/>
            <a:ext cx="1643293" cy="2288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9F9A8-EC05-3B4C-BC0E-30C61067456B}"/>
              </a:ext>
            </a:extLst>
          </p:cNvPr>
          <p:cNvCxnSpPr>
            <a:cxnSpLocks/>
          </p:cNvCxnSpPr>
          <p:nvPr/>
        </p:nvCxnSpPr>
        <p:spPr>
          <a:xfrm flipV="1">
            <a:off x="4626877" y="5851963"/>
            <a:ext cx="1643293" cy="2288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5F7A66-814A-AF4F-9390-1DBE4BF606CE}"/>
              </a:ext>
            </a:extLst>
          </p:cNvPr>
          <p:cNvCxnSpPr>
            <a:cxnSpLocks/>
          </p:cNvCxnSpPr>
          <p:nvPr/>
        </p:nvCxnSpPr>
        <p:spPr>
          <a:xfrm flipV="1">
            <a:off x="7141464" y="4489704"/>
            <a:ext cx="4544568" cy="91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2F1188-1EC4-E24D-965F-37DA35022985}"/>
              </a:ext>
            </a:extLst>
          </p:cNvPr>
          <p:cNvSpPr/>
          <p:nvPr/>
        </p:nvSpPr>
        <p:spPr>
          <a:xfrm>
            <a:off x="9722614" y="4894469"/>
            <a:ext cx="137400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DA3EA65-3A80-9A4A-A683-C038144E14D0}"/>
              </a:ext>
            </a:extLst>
          </p:cNvPr>
          <p:cNvSpPr/>
          <p:nvPr/>
        </p:nvSpPr>
        <p:spPr>
          <a:xfrm>
            <a:off x="5403590" y="6326813"/>
            <a:ext cx="397312" cy="397312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060F19-2CC6-4547-AAF1-1432DC277461}"/>
              </a:ext>
            </a:extLst>
          </p:cNvPr>
          <p:cNvSpPr/>
          <p:nvPr/>
        </p:nvSpPr>
        <p:spPr>
          <a:xfrm>
            <a:off x="5993836" y="6317669"/>
            <a:ext cx="397312" cy="397312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D09A420-B607-0F4B-9DC2-7053AB96DD58}"/>
              </a:ext>
            </a:extLst>
          </p:cNvPr>
          <p:cNvSpPr/>
          <p:nvPr/>
        </p:nvSpPr>
        <p:spPr>
          <a:xfrm>
            <a:off x="6638946" y="6308525"/>
            <a:ext cx="397312" cy="397312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842BF2-858F-8745-8CF5-B762405018C5}"/>
              </a:ext>
            </a:extLst>
          </p:cNvPr>
          <p:cNvCxnSpPr>
            <a:cxnSpLocks/>
          </p:cNvCxnSpPr>
          <p:nvPr/>
        </p:nvCxnSpPr>
        <p:spPr>
          <a:xfrm>
            <a:off x="0" y="6551358"/>
            <a:ext cx="719994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A943EF-F0D0-3E43-959C-EC15F0619481}"/>
              </a:ext>
            </a:extLst>
          </p:cNvPr>
          <p:cNvCxnSpPr>
            <a:cxnSpLocks/>
          </p:cNvCxnSpPr>
          <p:nvPr/>
        </p:nvCxnSpPr>
        <p:spPr>
          <a:xfrm>
            <a:off x="11472006" y="6551358"/>
            <a:ext cx="719994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5064">
            <a:extLst>
              <a:ext uri="{FF2B5EF4-FFF2-40B4-BE49-F238E27FC236}">
                <a16:creationId xmlns:a16="http://schemas.microsoft.com/office/drawing/2014/main" id="{8101D1BE-14F2-6C42-861B-3CDB2ADF0C5D}"/>
              </a:ext>
            </a:extLst>
          </p:cNvPr>
          <p:cNvGrpSpPr/>
          <p:nvPr/>
        </p:nvGrpSpPr>
        <p:grpSpPr>
          <a:xfrm>
            <a:off x="5510965" y="6416693"/>
            <a:ext cx="182563" cy="180976"/>
            <a:chOff x="2256802" y="6389000"/>
            <a:chExt cx="182563" cy="180976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A6A0358-F3E0-9C4F-B161-7CF007945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802" y="6419163"/>
              <a:ext cx="153988" cy="150813"/>
            </a:xfrm>
            <a:custGeom>
              <a:avLst/>
              <a:gdLst>
                <a:gd name="T0" fmla="*/ 70 w 82"/>
                <a:gd name="T1" fmla="*/ 49 h 80"/>
                <a:gd name="T2" fmla="*/ 63 w 82"/>
                <a:gd name="T3" fmla="*/ 46 h 80"/>
                <a:gd name="T4" fmla="*/ 56 w 82"/>
                <a:gd name="T5" fmla="*/ 49 h 80"/>
                <a:gd name="T6" fmla="*/ 54 w 82"/>
                <a:gd name="T7" fmla="*/ 50 h 80"/>
                <a:gd name="T8" fmla="*/ 31 w 82"/>
                <a:gd name="T9" fmla="*/ 27 h 80"/>
                <a:gd name="T10" fmla="*/ 32 w 82"/>
                <a:gd name="T11" fmla="*/ 25 h 80"/>
                <a:gd name="T12" fmla="*/ 32 w 82"/>
                <a:gd name="T13" fmla="*/ 11 h 80"/>
                <a:gd name="T14" fmla="*/ 24 w 82"/>
                <a:gd name="T15" fmla="*/ 3 h 80"/>
                <a:gd name="T16" fmla="*/ 17 w 82"/>
                <a:gd name="T17" fmla="*/ 0 h 80"/>
                <a:gd name="T18" fmla="*/ 10 w 82"/>
                <a:gd name="T19" fmla="*/ 3 h 80"/>
                <a:gd name="T20" fmla="*/ 5 w 82"/>
                <a:gd name="T21" fmla="*/ 7 h 80"/>
                <a:gd name="T22" fmla="*/ 3 w 82"/>
                <a:gd name="T23" fmla="*/ 25 h 80"/>
                <a:gd name="T24" fmla="*/ 56 w 82"/>
                <a:gd name="T25" fmla="*/ 78 h 80"/>
                <a:gd name="T26" fmla="*/ 64 w 82"/>
                <a:gd name="T27" fmla="*/ 80 h 80"/>
                <a:gd name="T28" fmla="*/ 74 w 82"/>
                <a:gd name="T29" fmla="*/ 76 h 80"/>
                <a:gd name="T30" fmla="*/ 78 w 82"/>
                <a:gd name="T31" fmla="*/ 71 h 80"/>
                <a:gd name="T32" fmla="*/ 78 w 82"/>
                <a:gd name="T33" fmla="*/ 57 h 80"/>
                <a:gd name="T34" fmla="*/ 70 w 82"/>
                <a:gd name="T35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0">
                  <a:moveTo>
                    <a:pt x="70" y="49"/>
                  </a:moveTo>
                  <a:cubicBezTo>
                    <a:pt x="68" y="47"/>
                    <a:pt x="65" y="46"/>
                    <a:pt x="63" y="46"/>
                  </a:cubicBezTo>
                  <a:cubicBezTo>
                    <a:pt x="60" y="46"/>
                    <a:pt x="57" y="47"/>
                    <a:pt x="56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43"/>
                    <a:pt x="38" y="35"/>
                    <a:pt x="31" y="2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2"/>
                    <a:pt x="36" y="15"/>
                    <a:pt x="32" y="1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4" y="0"/>
                    <a:pt x="12" y="1"/>
                    <a:pt x="10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0" y="12"/>
                    <a:pt x="0" y="20"/>
                    <a:pt x="3" y="25"/>
                  </a:cubicBezTo>
                  <a:cubicBezTo>
                    <a:pt x="17" y="46"/>
                    <a:pt x="35" y="64"/>
                    <a:pt x="56" y="78"/>
                  </a:cubicBezTo>
                  <a:cubicBezTo>
                    <a:pt x="58" y="79"/>
                    <a:pt x="61" y="80"/>
                    <a:pt x="64" y="80"/>
                  </a:cubicBezTo>
                  <a:cubicBezTo>
                    <a:pt x="67" y="80"/>
                    <a:pt x="71" y="79"/>
                    <a:pt x="74" y="7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2" y="67"/>
                    <a:pt x="82" y="61"/>
                    <a:pt x="78" y="57"/>
                  </a:cubicBezTo>
                  <a:lnTo>
                    <a:pt x="70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4551F51-134C-8B49-8595-EEBB741D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389000"/>
              <a:ext cx="93663" cy="94457"/>
            </a:xfrm>
            <a:custGeom>
              <a:avLst/>
              <a:gdLst>
                <a:gd name="T0" fmla="*/ 2 w 50"/>
                <a:gd name="T1" fmla="*/ 0 h 50"/>
                <a:gd name="T2" fmla="*/ 0 w 50"/>
                <a:gd name="T3" fmla="*/ 2 h 50"/>
                <a:gd name="T4" fmla="*/ 2 w 50"/>
                <a:gd name="T5" fmla="*/ 4 h 50"/>
                <a:gd name="T6" fmla="*/ 46 w 50"/>
                <a:gd name="T7" fmla="*/ 48 h 50"/>
                <a:gd name="T8" fmla="*/ 48 w 50"/>
                <a:gd name="T9" fmla="*/ 50 h 50"/>
                <a:gd name="T10" fmla="*/ 50 w 50"/>
                <a:gd name="T11" fmla="*/ 48 h 50"/>
                <a:gd name="T12" fmla="*/ 2 w 5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46" y="24"/>
                    <a:pt x="46" y="48"/>
                  </a:cubicBezTo>
                  <a:cubicBezTo>
                    <a:pt x="46" y="49"/>
                    <a:pt x="47" y="50"/>
                    <a:pt x="48" y="50"/>
                  </a:cubicBezTo>
                  <a:cubicBezTo>
                    <a:pt x="49" y="50"/>
                    <a:pt x="50" y="49"/>
                    <a:pt x="50" y="48"/>
                  </a:cubicBezTo>
                  <a:cubicBezTo>
                    <a:pt x="50" y="22"/>
                    <a:pt x="28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B5C3901-4F61-E848-BA4A-95B94B940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19163"/>
              <a:ext cx="63500" cy="64294"/>
            </a:xfrm>
            <a:custGeom>
              <a:avLst/>
              <a:gdLst>
                <a:gd name="T0" fmla="*/ 2 w 34"/>
                <a:gd name="T1" fmla="*/ 4 h 34"/>
                <a:gd name="T2" fmla="*/ 30 w 34"/>
                <a:gd name="T3" fmla="*/ 32 h 34"/>
                <a:gd name="T4" fmla="*/ 32 w 34"/>
                <a:gd name="T5" fmla="*/ 34 h 34"/>
                <a:gd name="T6" fmla="*/ 34 w 34"/>
                <a:gd name="T7" fmla="*/ 32 h 34"/>
                <a:gd name="T8" fmla="*/ 2 w 34"/>
                <a:gd name="T9" fmla="*/ 0 h 34"/>
                <a:gd name="T10" fmla="*/ 0 w 34"/>
                <a:gd name="T11" fmla="*/ 2 h 34"/>
                <a:gd name="T12" fmla="*/ 2 w 34"/>
                <a:gd name="T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2" y="4"/>
                  </a:moveTo>
                  <a:cubicBezTo>
                    <a:pt x="17" y="4"/>
                    <a:pt x="30" y="17"/>
                    <a:pt x="30" y="32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3" y="34"/>
                    <a:pt x="34" y="33"/>
                    <a:pt x="34" y="32"/>
                  </a:cubicBezTo>
                  <a:cubicBezTo>
                    <a:pt x="34" y="14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54477BDC-CD30-BF48-AB19-B85AAA80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49325"/>
              <a:ext cx="33338" cy="34132"/>
            </a:xfrm>
            <a:custGeom>
              <a:avLst/>
              <a:gdLst>
                <a:gd name="T0" fmla="*/ 2 w 18"/>
                <a:gd name="T1" fmla="*/ 4 h 18"/>
                <a:gd name="T2" fmla="*/ 14 w 18"/>
                <a:gd name="T3" fmla="*/ 16 h 18"/>
                <a:gd name="T4" fmla="*/ 16 w 18"/>
                <a:gd name="T5" fmla="*/ 18 h 18"/>
                <a:gd name="T6" fmla="*/ 18 w 18"/>
                <a:gd name="T7" fmla="*/ 16 h 18"/>
                <a:gd name="T8" fmla="*/ 2 w 18"/>
                <a:gd name="T9" fmla="*/ 0 h 18"/>
                <a:gd name="T10" fmla="*/ 0 w 18"/>
                <a:gd name="T11" fmla="*/ 2 h 18"/>
                <a:gd name="T12" fmla="*/ 2 w 1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2" y="4"/>
                  </a:moveTo>
                  <a:cubicBezTo>
                    <a:pt x="9" y="4"/>
                    <a:pt x="14" y="9"/>
                    <a:pt x="14" y="16"/>
                  </a:cubicBezTo>
                  <a:cubicBezTo>
                    <a:pt x="14" y="17"/>
                    <a:pt x="15" y="18"/>
                    <a:pt x="16" y="18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8" y="7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9" name="Freeform 78">
            <a:extLst>
              <a:ext uri="{FF2B5EF4-FFF2-40B4-BE49-F238E27FC236}">
                <a16:creationId xmlns:a16="http://schemas.microsoft.com/office/drawing/2014/main" id="{8D665918-1CA3-D24F-B836-472ABD395C02}"/>
              </a:ext>
            </a:extLst>
          </p:cNvPr>
          <p:cNvSpPr>
            <a:spLocks noEditPoints="1"/>
          </p:cNvSpPr>
          <p:nvPr/>
        </p:nvSpPr>
        <p:spPr bwMode="auto">
          <a:xfrm>
            <a:off x="6094209" y="6435897"/>
            <a:ext cx="196566" cy="19743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75 w 96"/>
              <a:gd name="T7" fmla="*/ 88 h 96"/>
              <a:gd name="T8" fmla="*/ 76 w 96"/>
              <a:gd name="T9" fmla="*/ 82 h 96"/>
              <a:gd name="T10" fmla="*/ 71 w 96"/>
              <a:gd name="T11" fmla="*/ 81 h 96"/>
              <a:gd name="T12" fmla="*/ 48 w 96"/>
              <a:gd name="T13" fmla="*/ 88 h 96"/>
              <a:gd name="T14" fmla="*/ 8 w 96"/>
              <a:gd name="T15" fmla="*/ 48 h 96"/>
              <a:gd name="T16" fmla="*/ 48 w 96"/>
              <a:gd name="T17" fmla="*/ 8 h 96"/>
              <a:gd name="T18" fmla="*/ 88 w 96"/>
              <a:gd name="T19" fmla="*/ 48 h 96"/>
              <a:gd name="T20" fmla="*/ 88 w 96"/>
              <a:gd name="T21" fmla="*/ 52 h 96"/>
              <a:gd name="T22" fmla="*/ 79 w 96"/>
              <a:gd name="T23" fmla="*/ 61 h 96"/>
              <a:gd name="T24" fmla="*/ 69 w 96"/>
              <a:gd name="T25" fmla="*/ 52 h 96"/>
              <a:gd name="T26" fmla="*/ 69 w 96"/>
              <a:gd name="T27" fmla="*/ 48 h 96"/>
              <a:gd name="T28" fmla="*/ 48 w 96"/>
              <a:gd name="T29" fmla="*/ 27 h 96"/>
              <a:gd name="T30" fmla="*/ 27 w 96"/>
              <a:gd name="T31" fmla="*/ 48 h 96"/>
              <a:gd name="T32" fmla="*/ 48 w 96"/>
              <a:gd name="T33" fmla="*/ 69 h 96"/>
              <a:gd name="T34" fmla="*/ 64 w 96"/>
              <a:gd name="T35" fmla="*/ 62 h 96"/>
              <a:gd name="T36" fmla="*/ 79 w 96"/>
              <a:gd name="T37" fmla="*/ 69 h 96"/>
              <a:gd name="T38" fmla="*/ 96 w 96"/>
              <a:gd name="T39" fmla="*/ 52 h 96"/>
              <a:gd name="T40" fmla="*/ 96 w 96"/>
              <a:gd name="T41" fmla="*/ 48 h 96"/>
              <a:gd name="T42" fmla="*/ 48 w 96"/>
              <a:gd name="T43" fmla="*/ 0 h 96"/>
              <a:gd name="T44" fmla="*/ 48 w 96"/>
              <a:gd name="T45" fmla="*/ 61 h 96"/>
              <a:gd name="T46" fmla="*/ 35 w 96"/>
              <a:gd name="T47" fmla="*/ 48 h 96"/>
              <a:gd name="T48" fmla="*/ 48 w 96"/>
              <a:gd name="T49" fmla="*/ 35 h 96"/>
              <a:gd name="T50" fmla="*/ 61 w 96"/>
              <a:gd name="T51" fmla="*/ 48 h 96"/>
              <a:gd name="T52" fmla="*/ 48 w 96"/>
              <a:gd name="T53" fmla="*/ 6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58" y="96"/>
                  <a:pt x="67" y="93"/>
                  <a:pt x="75" y="88"/>
                </a:cubicBezTo>
                <a:cubicBezTo>
                  <a:pt x="77" y="86"/>
                  <a:pt x="77" y="84"/>
                  <a:pt x="76" y="82"/>
                </a:cubicBezTo>
                <a:cubicBezTo>
                  <a:pt x="75" y="80"/>
                  <a:pt x="72" y="80"/>
                  <a:pt x="71" y="81"/>
                </a:cubicBezTo>
                <a:cubicBezTo>
                  <a:pt x="64" y="86"/>
                  <a:pt x="56" y="88"/>
                  <a:pt x="48" y="88"/>
                </a:cubicBez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57"/>
                  <a:pt x="84" y="61"/>
                  <a:pt x="79" y="61"/>
                </a:cubicBezTo>
                <a:cubicBezTo>
                  <a:pt x="73" y="61"/>
                  <a:pt x="69" y="57"/>
                  <a:pt x="69" y="5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36"/>
                  <a:pt x="60" y="27"/>
                  <a:pt x="48" y="27"/>
                </a:cubicBezTo>
                <a:cubicBezTo>
                  <a:pt x="36" y="27"/>
                  <a:pt x="27" y="36"/>
                  <a:pt x="27" y="48"/>
                </a:cubicBezTo>
                <a:cubicBezTo>
                  <a:pt x="27" y="60"/>
                  <a:pt x="36" y="69"/>
                  <a:pt x="48" y="69"/>
                </a:cubicBezTo>
                <a:cubicBezTo>
                  <a:pt x="55" y="69"/>
                  <a:pt x="60" y="66"/>
                  <a:pt x="64" y="62"/>
                </a:cubicBezTo>
                <a:cubicBezTo>
                  <a:pt x="67" y="66"/>
                  <a:pt x="73" y="69"/>
                  <a:pt x="79" y="69"/>
                </a:cubicBezTo>
                <a:cubicBezTo>
                  <a:pt x="88" y="69"/>
                  <a:pt x="96" y="61"/>
                  <a:pt x="96" y="52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61"/>
                </a:moveTo>
                <a:cubicBezTo>
                  <a:pt x="41" y="61"/>
                  <a:pt x="35" y="55"/>
                  <a:pt x="35" y="48"/>
                </a:cubicBezTo>
                <a:cubicBezTo>
                  <a:pt x="35" y="41"/>
                  <a:pt x="41" y="35"/>
                  <a:pt x="48" y="35"/>
                </a:cubicBezTo>
                <a:cubicBezTo>
                  <a:pt x="55" y="35"/>
                  <a:pt x="61" y="41"/>
                  <a:pt x="61" y="48"/>
                </a:cubicBezTo>
                <a:cubicBezTo>
                  <a:pt x="61" y="55"/>
                  <a:pt x="55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" name="Group 45063">
            <a:extLst>
              <a:ext uri="{FF2B5EF4-FFF2-40B4-BE49-F238E27FC236}">
                <a16:creationId xmlns:a16="http://schemas.microsoft.com/office/drawing/2014/main" id="{8D11D101-B19D-D846-8528-74E0798BA7DB}"/>
              </a:ext>
            </a:extLst>
          </p:cNvPr>
          <p:cNvGrpSpPr/>
          <p:nvPr/>
        </p:nvGrpSpPr>
        <p:grpSpPr>
          <a:xfrm>
            <a:off x="6742838" y="6418379"/>
            <a:ext cx="207817" cy="177605"/>
            <a:chOff x="8530543" y="6442101"/>
            <a:chExt cx="145339" cy="124210"/>
          </a:xfrm>
          <a:solidFill>
            <a:schemeClr val="bg1"/>
          </a:solidFill>
        </p:grpSpPr>
        <p:sp>
          <p:nvSpPr>
            <p:cNvPr id="81" name="Freeform 146">
              <a:extLst>
                <a:ext uri="{FF2B5EF4-FFF2-40B4-BE49-F238E27FC236}">
                  <a16:creationId xmlns:a16="http://schemas.microsoft.com/office/drawing/2014/main" id="{04D18659-15FF-1343-866F-E33993A84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0543" y="6442101"/>
              <a:ext cx="69788" cy="124210"/>
            </a:xfrm>
            <a:custGeom>
              <a:avLst/>
              <a:gdLst>
                <a:gd name="T0" fmla="*/ 0 w 46"/>
                <a:gd name="T1" fmla="*/ 2 h 82"/>
                <a:gd name="T2" fmla="*/ 0 w 46"/>
                <a:gd name="T3" fmla="*/ 68 h 82"/>
                <a:gd name="T4" fmla="*/ 2 w 46"/>
                <a:gd name="T5" fmla="*/ 70 h 82"/>
                <a:gd name="T6" fmla="*/ 46 w 46"/>
                <a:gd name="T7" fmla="*/ 82 h 82"/>
                <a:gd name="T8" fmla="*/ 46 w 46"/>
                <a:gd name="T9" fmla="*/ 9 h 82"/>
                <a:gd name="T10" fmla="*/ 2 w 46"/>
                <a:gd name="T11" fmla="*/ 0 h 82"/>
                <a:gd name="T12" fmla="*/ 0 w 46"/>
                <a:gd name="T13" fmla="*/ 2 h 82"/>
                <a:gd name="T14" fmla="*/ 12 w 46"/>
                <a:gd name="T15" fmla="*/ 18 h 82"/>
                <a:gd name="T16" fmla="*/ 39 w 46"/>
                <a:gd name="T17" fmla="*/ 23 h 82"/>
                <a:gd name="T18" fmla="*/ 40 w 46"/>
                <a:gd name="T19" fmla="*/ 26 h 82"/>
                <a:gd name="T20" fmla="*/ 38 w 46"/>
                <a:gd name="T21" fmla="*/ 27 h 82"/>
                <a:gd name="T22" fmla="*/ 37 w 46"/>
                <a:gd name="T23" fmla="*/ 27 h 82"/>
                <a:gd name="T24" fmla="*/ 12 w 46"/>
                <a:gd name="T25" fmla="*/ 22 h 82"/>
                <a:gd name="T26" fmla="*/ 10 w 46"/>
                <a:gd name="T27" fmla="*/ 20 h 82"/>
                <a:gd name="T28" fmla="*/ 12 w 46"/>
                <a:gd name="T29" fmla="*/ 18 h 82"/>
                <a:gd name="T30" fmla="*/ 12 w 46"/>
                <a:gd name="T31" fmla="*/ 30 h 82"/>
                <a:gd name="T32" fmla="*/ 39 w 46"/>
                <a:gd name="T33" fmla="*/ 35 h 82"/>
                <a:gd name="T34" fmla="*/ 40 w 46"/>
                <a:gd name="T35" fmla="*/ 38 h 82"/>
                <a:gd name="T36" fmla="*/ 38 w 46"/>
                <a:gd name="T37" fmla="*/ 39 h 82"/>
                <a:gd name="T38" fmla="*/ 37 w 46"/>
                <a:gd name="T39" fmla="*/ 39 h 82"/>
                <a:gd name="T40" fmla="*/ 12 w 46"/>
                <a:gd name="T41" fmla="*/ 34 h 82"/>
                <a:gd name="T42" fmla="*/ 10 w 46"/>
                <a:gd name="T43" fmla="*/ 32 h 82"/>
                <a:gd name="T44" fmla="*/ 12 w 46"/>
                <a:gd name="T45" fmla="*/ 30 h 82"/>
                <a:gd name="T46" fmla="*/ 12 w 46"/>
                <a:gd name="T47" fmla="*/ 42 h 82"/>
                <a:gd name="T48" fmla="*/ 39 w 46"/>
                <a:gd name="T49" fmla="*/ 47 h 82"/>
                <a:gd name="T50" fmla="*/ 40 w 46"/>
                <a:gd name="T51" fmla="*/ 50 h 82"/>
                <a:gd name="T52" fmla="*/ 38 w 46"/>
                <a:gd name="T53" fmla="*/ 51 h 82"/>
                <a:gd name="T54" fmla="*/ 37 w 46"/>
                <a:gd name="T55" fmla="*/ 51 h 82"/>
                <a:gd name="T56" fmla="*/ 12 w 46"/>
                <a:gd name="T57" fmla="*/ 46 h 82"/>
                <a:gd name="T58" fmla="*/ 10 w 46"/>
                <a:gd name="T59" fmla="*/ 44 h 82"/>
                <a:gd name="T60" fmla="*/ 12 w 46"/>
                <a:gd name="T61" fmla="*/ 42 h 82"/>
                <a:gd name="T62" fmla="*/ 12 w 46"/>
                <a:gd name="T63" fmla="*/ 54 h 82"/>
                <a:gd name="T64" fmla="*/ 39 w 46"/>
                <a:gd name="T65" fmla="*/ 59 h 82"/>
                <a:gd name="T66" fmla="*/ 40 w 46"/>
                <a:gd name="T67" fmla="*/ 62 h 82"/>
                <a:gd name="T68" fmla="*/ 38 w 46"/>
                <a:gd name="T69" fmla="*/ 63 h 82"/>
                <a:gd name="T70" fmla="*/ 37 w 46"/>
                <a:gd name="T71" fmla="*/ 63 h 82"/>
                <a:gd name="T72" fmla="*/ 12 w 46"/>
                <a:gd name="T73" fmla="*/ 58 h 82"/>
                <a:gd name="T74" fmla="*/ 10 w 46"/>
                <a:gd name="T75" fmla="*/ 56 h 82"/>
                <a:gd name="T76" fmla="*/ 12 w 46"/>
                <a:gd name="T77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82">
                  <a:moveTo>
                    <a:pt x="0" y="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cubicBezTo>
                    <a:pt x="29" y="70"/>
                    <a:pt x="46" y="77"/>
                    <a:pt x="46" y="82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8" y="3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12" y="18"/>
                  </a:moveTo>
                  <a:cubicBezTo>
                    <a:pt x="23" y="19"/>
                    <a:pt x="32" y="21"/>
                    <a:pt x="39" y="23"/>
                  </a:cubicBezTo>
                  <a:cubicBezTo>
                    <a:pt x="40" y="23"/>
                    <a:pt x="40" y="25"/>
                    <a:pt x="40" y="26"/>
                  </a:cubicBezTo>
                  <a:cubicBezTo>
                    <a:pt x="40" y="26"/>
                    <a:pt x="39" y="27"/>
                    <a:pt x="38" y="27"/>
                  </a:cubicBezTo>
                  <a:cubicBezTo>
                    <a:pt x="38" y="27"/>
                    <a:pt x="38" y="27"/>
                    <a:pt x="37" y="27"/>
                  </a:cubicBezTo>
                  <a:cubicBezTo>
                    <a:pt x="31" y="24"/>
                    <a:pt x="22" y="23"/>
                    <a:pt x="12" y="22"/>
                  </a:cubicBezTo>
                  <a:cubicBezTo>
                    <a:pt x="11" y="22"/>
                    <a:pt x="10" y="21"/>
                    <a:pt x="10" y="20"/>
                  </a:cubicBezTo>
                  <a:cubicBezTo>
                    <a:pt x="10" y="19"/>
                    <a:pt x="11" y="18"/>
                    <a:pt x="12" y="18"/>
                  </a:cubicBezTo>
                  <a:close/>
                  <a:moveTo>
                    <a:pt x="12" y="30"/>
                  </a:moveTo>
                  <a:cubicBezTo>
                    <a:pt x="23" y="31"/>
                    <a:pt x="32" y="33"/>
                    <a:pt x="39" y="35"/>
                  </a:cubicBezTo>
                  <a:cubicBezTo>
                    <a:pt x="40" y="35"/>
                    <a:pt x="40" y="37"/>
                    <a:pt x="40" y="38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8" y="39"/>
                    <a:pt x="38" y="39"/>
                    <a:pt x="37" y="39"/>
                  </a:cubicBezTo>
                  <a:cubicBezTo>
                    <a:pt x="31" y="36"/>
                    <a:pt x="22" y="35"/>
                    <a:pt x="12" y="34"/>
                  </a:cubicBezTo>
                  <a:cubicBezTo>
                    <a:pt x="11" y="34"/>
                    <a:pt x="10" y="33"/>
                    <a:pt x="10" y="32"/>
                  </a:cubicBezTo>
                  <a:cubicBezTo>
                    <a:pt x="10" y="31"/>
                    <a:pt x="11" y="30"/>
                    <a:pt x="12" y="30"/>
                  </a:cubicBezTo>
                  <a:close/>
                  <a:moveTo>
                    <a:pt x="12" y="42"/>
                  </a:moveTo>
                  <a:cubicBezTo>
                    <a:pt x="23" y="43"/>
                    <a:pt x="32" y="45"/>
                    <a:pt x="39" y="47"/>
                  </a:cubicBezTo>
                  <a:cubicBezTo>
                    <a:pt x="40" y="47"/>
                    <a:pt x="40" y="49"/>
                    <a:pt x="40" y="50"/>
                  </a:cubicBezTo>
                  <a:cubicBezTo>
                    <a:pt x="40" y="50"/>
                    <a:pt x="39" y="51"/>
                    <a:pt x="38" y="51"/>
                  </a:cubicBezTo>
                  <a:cubicBezTo>
                    <a:pt x="38" y="51"/>
                    <a:pt x="38" y="51"/>
                    <a:pt x="37" y="51"/>
                  </a:cubicBezTo>
                  <a:cubicBezTo>
                    <a:pt x="31" y="48"/>
                    <a:pt x="22" y="47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  <a:moveTo>
                    <a:pt x="12" y="54"/>
                  </a:moveTo>
                  <a:cubicBezTo>
                    <a:pt x="23" y="55"/>
                    <a:pt x="32" y="57"/>
                    <a:pt x="39" y="59"/>
                  </a:cubicBezTo>
                  <a:cubicBezTo>
                    <a:pt x="40" y="59"/>
                    <a:pt x="40" y="61"/>
                    <a:pt x="40" y="62"/>
                  </a:cubicBezTo>
                  <a:cubicBezTo>
                    <a:pt x="40" y="62"/>
                    <a:pt x="39" y="63"/>
                    <a:pt x="38" y="63"/>
                  </a:cubicBezTo>
                  <a:cubicBezTo>
                    <a:pt x="38" y="63"/>
                    <a:pt x="38" y="63"/>
                    <a:pt x="37" y="63"/>
                  </a:cubicBezTo>
                  <a:cubicBezTo>
                    <a:pt x="31" y="60"/>
                    <a:pt x="22" y="59"/>
                    <a:pt x="12" y="58"/>
                  </a:cubicBezTo>
                  <a:cubicBezTo>
                    <a:pt x="11" y="58"/>
                    <a:pt x="10" y="57"/>
                    <a:pt x="10" y="56"/>
                  </a:cubicBezTo>
                  <a:cubicBezTo>
                    <a:pt x="10" y="55"/>
                    <a:pt x="11" y="54"/>
                    <a:pt x="1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47">
              <a:extLst>
                <a:ext uri="{FF2B5EF4-FFF2-40B4-BE49-F238E27FC236}">
                  <a16:creationId xmlns:a16="http://schemas.microsoft.com/office/drawing/2014/main" id="{E6E05598-032E-5D49-BC0E-1F587C7E28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094" y="6442101"/>
              <a:ext cx="69788" cy="124210"/>
            </a:xfrm>
            <a:custGeom>
              <a:avLst/>
              <a:gdLst>
                <a:gd name="T0" fmla="*/ 44 w 46"/>
                <a:gd name="T1" fmla="*/ 0 h 82"/>
                <a:gd name="T2" fmla="*/ 0 w 46"/>
                <a:gd name="T3" fmla="*/ 9 h 82"/>
                <a:gd name="T4" fmla="*/ 0 w 46"/>
                <a:gd name="T5" fmla="*/ 82 h 82"/>
                <a:gd name="T6" fmla="*/ 44 w 46"/>
                <a:gd name="T7" fmla="*/ 70 h 82"/>
                <a:gd name="T8" fmla="*/ 46 w 46"/>
                <a:gd name="T9" fmla="*/ 68 h 82"/>
                <a:gd name="T10" fmla="*/ 46 w 46"/>
                <a:gd name="T11" fmla="*/ 2 h 82"/>
                <a:gd name="T12" fmla="*/ 44 w 46"/>
                <a:gd name="T13" fmla="*/ 0 h 82"/>
                <a:gd name="T14" fmla="*/ 34 w 46"/>
                <a:gd name="T15" fmla="*/ 58 h 82"/>
                <a:gd name="T16" fmla="*/ 9 w 46"/>
                <a:gd name="T17" fmla="*/ 63 h 82"/>
                <a:gd name="T18" fmla="*/ 8 w 46"/>
                <a:gd name="T19" fmla="*/ 63 h 82"/>
                <a:gd name="T20" fmla="*/ 6 w 46"/>
                <a:gd name="T21" fmla="*/ 62 h 82"/>
                <a:gd name="T22" fmla="*/ 7 w 46"/>
                <a:gd name="T23" fmla="*/ 59 h 82"/>
                <a:gd name="T24" fmla="*/ 34 w 46"/>
                <a:gd name="T25" fmla="*/ 54 h 82"/>
                <a:gd name="T26" fmla="*/ 36 w 46"/>
                <a:gd name="T27" fmla="*/ 56 h 82"/>
                <a:gd name="T28" fmla="*/ 34 w 46"/>
                <a:gd name="T29" fmla="*/ 58 h 82"/>
                <a:gd name="T30" fmla="*/ 34 w 46"/>
                <a:gd name="T31" fmla="*/ 46 h 82"/>
                <a:gd name="T32" fmla="*/ 9 w 46"/>
                <a:gd name="T33" fmla="*/ 51 h 82"/>
                <a:gd name="T34" fmla="*/ 8 w 46"/>
                <a:gd name="T35" fmla="*/ 51 h 82"/>
                <a:gd name="T36" fmla="*/ 6 w 46"/>
                <a:gd name="T37" fmla="*/ 50 h 82"/>
                <a:gd name="T38" fmla="*/ 7 w 46"/>
                <a:gd name="T39" fmla="*/ 47 h 82"/>
                <a:gd name="T40" fmla="*/ 34 w 46"/>
                <a:gd name="T41" fmla="*/ 42 h 82"/>
                <a:gd name="T42" fmla="*/ 36 w 46"/>
                <a:gd name="T43" fmla="*/ 44 h 82"/>
                <a:gd name="T44" fmla="*/ 34 w 46"/>
                <a:gd name="T45" fmla="*/ 46 h 82"/>
                <a:gd name="T46" fmla="*/ 34 w 46"/>
                <a:gd name="T47" fmla="*/ 34 h 82"/>
                <a:gd name="T48" fmla="*/ 9 w 46"/>
                <a:gd name="T49" fmla="*/ 39 h 82"/>
                <a:gd name="T50" fmla="*/ 8 w 46"/>
                <a:gd name="T51" fmla="*/ 39 h 82"/>
                <a:gd name="T52" fmla="*/ 6 w 46"/>
                <a:gd name="T53" fmla="*/ 38 h 82"/>
                <a:gd name="T54" fmla="*/ 7 w 46"/>
                <a:gd name="T55" fmla="*/ 35 h 82"/>
                <a:gd name="T56" fmla="*/ 34 w 46"/>
                <a:gd name="T57" fmla="*/ 30 h 82"/>
                <a:gd name="T58" fmla="*/ 36 w 46"/>
                <a:gd name="T59" fmla="*/ 32 h 82"/>
                <a:gd name="T60" fmla="*/ 34 w 46"/>
                <a:gd name="T61" fmla="*/ 34 h 82"/>
                <a:gd name="T62" fmla="*/ 34 w 46"/>
                <a:gd name="T63" fmla="*/ 22 h 82"/>
                <a:gd name="T64" fmla="*/ 9 w 46"/>
                <a:gd name="T65" fmla="*/ 27 h 82"/>
                <a:gd name="T66" fmla="*/ 8 w 46"/>
                <a:gd name="T67" fmla="*/ 27 h 82"/>
                <a:gd name="T68" fmla="*/ 6 w 46"/>
                <a:gd name="T69" fmla="*/ 26 h 82"/>
                <a:gd name="T70" fmla="*/ 7 w 46"/>
                <a:gd name="T71" fmla="*/ 23 h 82"/>
                <a:gd name="T72" fmla="*/ 34 w 46"/>
                <a:gd name="T73" fmla="*/ 18 h 82"/>
                <a:gd name="T74" fmla="*/ 36 w 46"/>
                <a:gd name="T75" fmla="*/ 20 h 82"/>
                <a:gd name="T76" fmla="*/ 34 w 46"/>
                <a:gd name="T77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82">
                  <a:moveTo>
                    <a:pt x="44" y="0"/>
                  </a:moveTo>
                  <a:cubicBezTo>
                    <a:pt x="26" y="0"/>
                    <a:pt x="8" y="3"/>
                    <a:pt x="0" y="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7"/>
                    <a:pt x="17" y="70"/>
                    <a:pt x="44" y="70"/>
                  </a:cubicBezTo>
                  <a:cubicBezTo>
                    <a:pt x="45" y="70"/>
                    <a:pt x="46" y="69"/>
                    <a:pt x="46" y="68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  <a:moveTo>
                    <a:pt x="34" y="58"/>
                  </a:moveTo>
                  <a:cubicBezTo>
                    <a:pt x="24" y="59"/>
                    <a:pt x="15" y="60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3"/>
                    <a:pt x="6" y="62"/>
                    <a:pt x="6" y="62"/>
                  </a:cubicBezTo>
                  <a:cubicBezTo>
                    <a:pt x="6" y="61"/>
                    <a:pt x="6" y="59"/>
                    <a:pt x="7" y="59"/>
                  </a:cubicBezTo>
                  <a:cubicBezTo>
                    <a:pt x="14" y="57"/>
                    <a:pt x="23" y="55"/>
                    <a:pt x="34" y="54"/>
                  </a:cubicBezTo>
                  <a:cubicBezTo>
                    <a:pt x="35" y="54"/>
                    <a:pt x="36" y="55"/>
                    <a:pt x="36" y="56"/>
                  </a:cubicBezTo>
                  <a:cubicBezTo>
                    <a:pt x="36" y="57"/>
                    <a:pt x="35" y="58"/>
                    <a:pt x="34" y="58"/>
                  </a:cubicBezTo>
                  <a:close/>
                  <a:moveTo>
                    <a:pt x="34" y="46"/>
                  </a:moveTo>
                  <a:cubicBezTo>
                    <a:pt x="24" y="47"/>
                    <a:pt x="15" y="48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6" y="50"/>
                    <a:pt x="6" y="50"/>
                  </a:cubicBezTo>
                  <a:cubicBezTo>
                    <a:pt x="6" y="49"/>
                    <a:pt x="6" y="47"/>
                    <a:pt x="7" y="47"/>
                  </a:cubicBezTo>
                  <a:cubicBezTo>
                    <a:pt x="14" y="45"/>
                    <a:pt x="23" y="43"/>
                    <a:pt x="34" y="42"/>
                  </a:cubicBezTo>
                  <a:cubicBezTo>
                    <a:pt x="35" y="42"/>
                    <a:pt x="36" y="43"/>
                    <a:pt x="36" y="44"/>
                  </a:cubicBezTo>
                  <a:cubicBezTo>
                    <a:pt x="36" y="45"/>
                    <a:pt x="35" y="46"/>
                    <a:pt x="34" y="46"/>
                  </a:cubicBezTo>
                  <a:close/>
                  <a:moveTo>
                    <a:pt x="34" y="34"/>
                  </a:moveTo>
                  <a:cubicBezTo>
                    <a:pt x="24" y="35"/>
                    <a:pt x="15" y="36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39"/>
                    <a:pt x="6" y="38"/>
                    <a:pt x="6" y="38"/>
                  </a:cubicBezTo>
                  <a:cubicBezTo>
                    <a:pt x="6" y="37"/>
                    <a:pt x="6" y="35"/>
                    <a:pt x="7" y="35"/>
                  </a:cubicBezTo>
                  <a:cubicBezTo>
                    <a:pt x="14" y="33"/>
                    <a:pt x="23" y="31"/>
                    <a:pt x="34" y="30"/>
                  </a:cubicBezTo>
                  <a:cubicBezTo>
                    <a:pt x="35" y="30"/>
                    <a:pt x="36" y="31"/>
                    <a:pt x="36" y="32"/>
                  </a:cubicBezTo>
                  <a:cubicBezTo>
                    <a:pt x="36" y="33"/>
                    <a:pt x="35" y="34"/>
                    <a:pt x="34" y="34"/>
                  </a:cubicBezTo>
                  <a:close/>
                  <a:moveTo>
                    <a:pt x="34" y="22"/>
                  </a:moveTo>
                  <a:cubicBezTo>
                    <a:pt x="24" y="23"/>
                    <a:pt x="15" y="24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6"/>
                    <a:pt x="6" y="26"/>
                  </a:cubicBezTo>
                  <a:cubicBezTo>
                    <a:pt x="6" y="25"/>
                    <a:pt x="6" y="23"/>
                    <a:pt x="7" y="23"/>
                  </a:cubicBezTo>
                  <a:cubicBezTo>
                    <a:pt x="14" y="21"/>
                    <a:pt x="23" y="19"/>
                    <a:pt x="34" y="18"/>
                  </a:cubicBezTo>
                  <a:cubicBezTo>
                    <a:pt x="35" y="18"/>
                    <a:pt x="36" y="19"/>
                    <a:pt x="36" y="20"/>
                  </a:cubicBezTo>
                  <a:cubicBezTo>
                    <a:pt x="36" y="21"/>
                    <a:pt x="35" y="22"/>
                    <a:pt x="3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F511272-DD99-254F-A80A-87BDD274DAF7}"/>
              </a:ext>
            </a:extLst>
          </p:cNvPr>
          <p:cNvSpPr/>
          <p:nvPr/>
        </p:nvSpPr>
        <p:spPr>
          <a:xfrm>
            <a:off x="1024128" y="822961"/>
            <a:ext cx="9994392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r>
              <a:rPr lang="en-US" sz="2000" b="1" dirty="0"/>
              <a:t>Owner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1325880" y="1389888"/>
            <a:ext cx="8796528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Owner can see the Tenant details of his/her owned room.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 Owner can create Tenant.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Owner can see the complaints from his/her owned room.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Owner can see the Room Details.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Owner can see Total Complaint.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Owner can see Number of Employee.</a:t>
            </a:r>
          </a:p>
        </p:txBody>
      </p:sp>
    </p:spTree>
    <p:extLst>
      <p:ext uri="{BB962C8B-B14F-4D97-AF65-F5344CB8AC3E}">
        <p14:creationId xmlns:p14="http://schemas.microsoft.com/office/powerpoint/2010/main" val="2391914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E0DD21-17AD-1849-A924-665C760D1E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53913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0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" name="Picture 54">
            <a:extLst>
              <a:ext uri="{FF2B5EF4-FFF2-40B4-BE49-F238E27FC236}">
                <a16:creationId xmlns:a16="http://schemas.microsoft.com/office/drawing/2014/main" id="{A12E8B3A-B4E5-C045-862F-D3206974E1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33401" y="0"/>
            <a:ext cx="11125198" cy="6248400"/>
          </a:xfrm>
          <a:custGeom>
            <a:avLst/>
            <a:gdLst>
              <a:gd name="connsiteX0" fmla="*/ 0 w 11125198"/>
              <a:gd name="connsiteY0" fmla="*/ 0 h 6248400"/>
              <a:gd name="connsiteX1" fmla="*/ 11125198 w 11125198"/>
              <a:gd name="connsiteY1" fmla="*/ 0 h 6248400"/>
              <a:gd name="connsiteX2" fmla="*/ 11125198 w 11125198"/>
              <a:gd name="connsiteY2" fmla="*/ 5767393 h 6248400"/>
              <a:gd name="connsiteX3" fmla="*/ 11115427 w 11125198"/>
              <a:gd name="connsiteY3" fmla="*/ 5864317 h 6248400"/>
              <a:gd name="connsiteX4" fmla="*/ 10644173 w 11125198"/>
              <a:gd name="connsiteY4" fmla="*/ 6248400 h 6248400"/>
              <a:gd name="connsiteX5" fmla="*/ 481026 w 11125198"/>
              <a:gd name="connsiteY5" fmla="*/ 6248400 h 6248400"/>
              <a:gd name="connsiteX6" fmla="*/ 9772 w 11125198"/>
              <a:gd name="connsiteY6" fmla="*/ 5864317 h 6248400"/>
              <a:gd name="connsiteX7" fmla="*/ 0 w 11125198"/>
              <a:gd name="connsiteY7" fmla="*/ 576738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25198" h="6248400">
                <a:moveTo>
                  <a:pt x="0" y="0"/>
                </a:moveTo>
                <a:lnTo>
                  <a:pt x="11125198" y="0"/>
                </a:lnTo>
                <a:lnTo>
                  <a:pt x="11125198" y="5767393"/>
                </a:lnTo>
                <a:lnTo>
                  <a:pt x="11115427" y="5864317"/>
                </a:lnTo>
                <a:cubicBezTo>
                  <a:pt x="11070573" y="6083513"/>
                  <a:pt x="10876629" y="6248400"/>
                  <a:pt x="10644173" y="6248400"/>
                </a:cubicBezTo>
                <a:lnTo>
                  <a:pt x="481026" y="6248400"/>
                </a:lnTo>
                <a:cubicBezTo>
                  <a:pt x="248570" y="6248400"/>
                  <a:pt x="54626" y="6083513"/>
                  <a:pt x="9772" y="5864317"/>
                </a:cubicBezTo>
                <a:lnTo>
                  <a:pt x="0" y="5767383"/>
                </a:lnTo>
                <a:close/>
              </a:path>
            </a:pathLst>
          </a:cu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6FEF57D3-5D94-8340-AEAE-87A920CDD10B}"/>
              </a:ext>
            </a:extLst>
          </p:cNvPr>
          <p:cNvSpPr/>
          <p:nvPr/>
        </p:nvSpPr>
        <p:spPr>
          <a:xfrm>
            <a:off x="533399" y="0"/>
            <a:ext cx="11125201" cy="6248400"/>
          </a:xfrm>
          <a:custGeom>
            <a:avLst/>
            <a:gdLst>
              <a:gd name="connsiteX0" fmla="*/ 0 w 11125201"/>
              <a:gd name="connsiteY0" fmla="*/ 0 h 6248400"/>
              <a:gd name="connsiteX1" fmla="*/ 11125201 w 11125201"/>
              <a:gd name="connsiteY1" fmla="*/ 0 h 6248400"/>
              <a:gd name="connsiteX2" fmla="*/ 11125201 w 11125201"/>
              <a:gd name="connsiteY2" fmla="*/ 5767373 h 6248400"/>
              <a:gd name="connsiteX3" fmla="*/ 10644174 w 11125201"/>
              <a:gd name="connsiteY3" fmla="*/ 6248400 h 6248400"/>
              <a:gd name="connsiteX4" fmla="*/ 481027 w 11125201"/>
              <a:gd name="connsiteY4" fmla="*/ 6248400 h 6248400"/>
              <a:gd name="connsiteX5" fmla="*/ 0 w 11125201"/>
              <a:gd name="connsiteY5" fmla="*/ 576737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1" h="6248400">
                <a:moveTo>
                  <a:pt x="0" y="0"/>
                </a:moveTo>
                <a:lnTo>
                  <a:pt x="11125201" y="0"/>
                </a:lnTo>
                <a:lnTo>
                  <a:pt x="11125201" y="5767373"/>
                </a:lnTo>
                <a:cubicBezTo>
                  <a:pt x="11125201" y="6033037"/>
                  <a:pt x="10909838" y="6248400"/>
                  <a:pt x="10644174" y="6248400"/>
                </a:cubicBezTo>
                <a:lnTo>
                  <a:pt x="481027" y="6248400"/>
                </a:lnTo>
                <a:cubicBezTo>
                  <a:pt x="215363" y="6248400"/>
                  <a:pt x="0" y="6033037"/>
                  <a:pt x="0" y="5767373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A89656-3D91-C747-B8DC-ACEF2210C1A6}"/>
              </a:ext>
            </a:extLst>
          </p:cNvPr>
          <p:cNvCxnSpPr>
            <a:cxnSpLocks/>
          </p:cNvCxnSpPr>
          <p:nvPr/>
        </p:nvCxnSpPr>
        <p:spPr>
          <a:xfrm flipV="1">
            <a:off x="533400" y="5851963"/>
            <a:ext cx="1643293" cy="2288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9F9A8-EC05-3B4C-BC0E-30C61067456B}"/>
              </a:ext>
            </a:extLst>
          </p:cNvPr>
          <p:cNvCxnSpPr>
            <a:cxnSpLocks/>
          </p:cNvCxnSpPr>
          <p:nvPr/>
        </p:nvCxnSpPr>
        <p:spPr>
          <a:xfrm flipV="1">
            <a:off x="4626877" y="5851963"/>
            <a:ext cx="1643293" cy="2288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5F7A66-814A-AF4F-9390-1DBE4BF606CE}"/>
              </a:ext>
            </a:extLst>
          </p:cNvPr>
          <p:cNvCxnSpPr>
            <a:cxnSpLocks/>
          </p:cNvCxnSpPr>
          <p:nvPr/>
        </p:nvCxnSpPr>
        <p:spPr>
          <a:xfrm flipV="1">
            <a:off x="7141464" y="4489704"/>
            <a:ext cx="4544568" cy="91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2F1188-1EC4-E24D-965F-37DA35022985}"/>
              </a:ext>
            </a:extLst>
          </p:cNvPr>
          <p:cNvSpPr/>
          <p:nvPr/>
        </p:nvSpPr>
        <p:spPr>
          <a:xfrm>
            <a:off x="9722614" y="4894469"/>
            <a:ext cx="137400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DA3EA65-3A80-9A4A-A683-C038144E14D0}"/>
              </a:ext>
            </a:extLst>
          </p:cNvPr>
          <p:cNvSpPr/>
          <p:nvPr/>
        </p:nvSpPr>
        <p:spPr>
          <a:xfrm>
            <a:off x="5403590" y="6326813"/>
            <a:ext cx="397312" cy="397312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060F19-2CC6-4547-AAF1-1432DC277461}"/>
              </a:ext>
            </a:extLst>
          </p:cNvPr>
          <p:cNvSpPr/>
          <p:nvPr/>
        </p:nvSpPr>
        <p:spPr>
          <a:xfrm>
            <a:off x="5993836" y="6317669"/>
            <a:ext cx="397312" cy="397312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D09A420-B607-0F4B-9DC2-7053AB96DD58}"/>
              </a:ext>
            </a:extLst>
          </p:cNvPr>
          <p:cNvSpPr/>
          <p:nvPr/>
        </p:nvSpPr>
        <p:spPr>
          <a:xfrm>
            <a:off x="6638946" y="6308525"/>
            <a:ext cx="397312" cy="397312"/>
          </a:xfrm>
          <a:prstGeom prst="ellipse">
            <a:avLst/>
          </a:prstGeom>
          <a:gradFill>
            <a:gsLst>
              <a:gs pos="0">
                <a:srgbClr val="363795"/>
              </a:gs>
              <a:gs pos="99000">
                <a:srgbClr val="005C97"/>
              </a:gs>
            </a:gsLst>
            <a:lin ang="18900000" scaled="1"/>
          </a:gradFill>
          <a:ln>
            <a:noFill/>
          </a:ln>
          <a:effectLst>
            <a:outerShdw blurRad="241300" dist="88900" dir="10800000" algn="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842BF2-858F-8745-8CF5-B762405018C5}"/>
              </a:ext>
            </a:extLst>
          </p:cNvPr>
          <p:cNvCxnSpPr>
            <a:cxnSpLocks/>
          </p:cNvCxnSpPr>
          <p:nvPr/>
        </p:nvCxnSpPr>
        <p:spPr>
          <a:xfrm>
            <a:off x="0" y="6551358"/>
            <a:ext cx="719994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A943EF-F0D0-3E43-959C-EC15F0619481}"/>
              </a:ext>
            </a:extLst>
          </p:cNvPr>
          <p:cNvCxnSpPr>
            <a:cxnSpLocks/>
          </p:cNvCxnSpPr>
          <p:nvPr/>
        </p:nvCxnSpPr>
        <p:spPr>
          <a:xfrm>
            <a:off x="11472006" y="6551358"/>
            <a:ext cx="719994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5064">
            <a:extLst>
              <a:ext uri="{FF2B5EF4-FFF2-40B4-BE49-F238E27FC236}">
                <a16:creationId xmlns:a16="http://schemas.microsoft.com/office/drawing/2014/main" id="{8101D1BE-14F2-6C42-861B-3CDB2ADF0C5D}"/>
              </a:ext>
            </a:extLst>
          </p:cNvPr>
          <p:cNvGrpSpPr/>
          <p:nvPr/>
        </p:nvGrpSpPr>
        <p:grpSpPr>
          <a:xfrm>
            <a:off x="5510965" y="6416693"/>
            <a:ext cx="182563" cy="180976"/>
            <a:chOff x="2256802" y="6389000"/>
            <a:chExt cx="182563" cy="180976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A6A0358-F3E0-9C4F-B161-7CF007945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802" y="6419163"/>
              <a:ext cx="153988" cy="150813"/>
            </a:xfrm>
            <a:custGeom>
              <a:avLst/>
              <a:gdLst>
                <a:gd name="T0" fmla="*/ 70 w 82"/>
                <a:gd name="T1" fmla="*/ 49 h 80"/>
                <a:gd name="T2" fmla="*/ 63 w 82"/>
                <a:gd name="T3" fmla="*/ 46 h 80"/>
                <a:gd name="T4" fmla="*/ 56 w 82"/>
                <a:gd name="T5" fmla="*/ 49 h 80"/>
                <a:gd name="T6" fmla="*/ 54 w 82"/>
                <a:gd name="T7" fmla="*/ 50 h 80"/>
                <a:gd name="T8" fmla="*/ 31 w 82"/>
                <a:gd name="T9" fmla="*/ 27 h 80"/>
                <a:gd name="T10" fmla="*/ 32 w 82"/>
                <a:gd name="T11" fmla="*/ 25 h 80"/>
                <a:gd name="T12" fmla="*/ 32 w 82"/>
                <a:gd name="T13" fmla="*/ 11 h 80"/>
                <a:gd name="T14" fmla="*/ 24 w 82"/>
                <a:gd name="T15" fmla="*/ 3 h 80"/>
                <a:gd name="T16" fmla="*/ 17 w 82"/>
                <a:gd name="T17" fmla="*/ 0 h 80"/>
                <a:gd name="T18" fmla="*/ 10 w 82"/>
                <a:gd name="T19" fmla="*/ 3 h 80"/>
                <a:gd name="T20" fmla="*/ 5 w 82"/>
                <a:gd name="T21" fmla="*/ 7 h 80"/>
                <a:gd name="T22" fmla="*/ 3 w 82"/>
                <a:gd name="T23" fmla="*/ 25 h 80"/>
                <a:gd name="T24" fmla="*/ 56 w 82"/>
                <a:gd name="T25" fmla="*/ 78 h 80"/>
                <a:gd name="T26" fmla="*/ 64 w 82"/>
                <a:gd name="T27" fmla="*/ 80 h 80"/>
                <a:gd name="T28" fmla="*/ 74 w 82"/>
                <a:gd name="T29" fmla="*/ 76 h 80"/>
                <a:gd name="T30" fmla="*/ 78 w 82"/>
                <a:gd name="T31" fmla="*/ 71 h 80"/>
                <a:gd name="T32" fmla="*/ 78 w 82"/>
                <a:gd name="T33" fmla="*/ 57 h 80"/>
                <a:gd name="T34" fmla="*/ 70 w 82"/>
                <a:gd name="T35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0">
                  <a:moveTo>
                    <a:pt x="70" y="49"/>
                  </a:moveTo>
                  <a:cubicBezTo>
                    <a:pt x="68" y="47"/>
                    <a:pt x="65" y="46"/>
                    <a:pt x="63" y="46"/>
                  </a:cubicBezTo>
                  <a:cubicBezTo>
                    <a:pt x="60" y="46"/>
                    <a:pt x="57" y="47"/>
                    <a:pt x="56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43"/>
                    <a:pt x="38" y="35"/>
                    <a:pt x="31" y="2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2"/>
                    <a:pt x="36" y="15"/>
                    <a:pt x="32" y="1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4" y="0"/>
                    <a:pt x="12" y="1"/>
                    <a:pt x="10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0" y="12"/>
                    <a:pt x="0" y="20"/>
                    <a:pt x="3" y="25"/>
                  </a:cubicBezTo>
                  <a:cubicBezTo>
                    <a:pt x="17" y="46"/>
                    <a:pt x="35" y="64"/>
                    <a:pt x="56" y="78"/>
                  </a:cubicBezTo>
                  <a:cubicBezTo>
                    <a:pt x="58" y="79"/>
                    <a:pt x="61" y="80"/>
                    <a:pt x="64" y="80"/>
                  </a:cubicBezTo>
                  <a:cubicBezTo>
                    <a:pt x="67" y="80"/>
                    <a:pt x="71" y="79"/>
                    <a:pt x="74" y="7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2" y="67"/>
                    <a:pt x="82" y="61"/>
                    <a:pt x="78" y="57"/>
                  </a:cubicBezTo>
                  <a:lnTo>
                    <a:pt x="70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4551F51-134C-8B49-8595-EEBB741D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389000"/>
              <a:ext cx="93663" cy="94457"/>
            </a:xfrm>
            <a:custGeom>
              <a:avLst/>
              <a:gdLst>
                <a:gd name="T0" fmla="*/ 2 w 50"/>
                <a:gd name="T1" fmla="*/ 0 h 50"/>
                <a:gd name="T2" fmla="*/ 0 w 50"/>
                <a:gd name="T3" fmla="*/ 2 h 50"/>
                <a:gd name="T4" fmla="*/ 2 w 50"/>
                <a:gd name="T5" fmla="*/ 4 h 50"/>
                <a:gd name="T6" fmla="*/ 46 w 50"/>
                <a:gd name="T7" fmla="*/ 48 h 50"/>
                <a:gd name="T8" fmla="*/ 48 w 50"/>
                <a:gd name="T9" fmla="*/ 50 h 50"/>
                <a:gd name="T10" fmla="*/ 50 w 50"/>
                <a:gd name="T11" fmla="*/ 48 h 50"/>
                <a:gd name="T12" fmla="*/ 2 w 5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46" y="24"/>
                    <a:pt x="46" y="48"/>
                  </a:cubicBezTo>
                  <a:cubicBezTo>
                    <a:pt x="46" y="49"/>
                    <a:pt x="47" y="50"/>
                    <a:pt x="48" y="50"/>
                  </a:cubicBezTo>
                  <a:cubicBezTo>
                    <a:pt x="49" y="50"/>
                    <a:pt x="50" y="49"/>
                    <a:pt x="50" y="48"/>
                  </a:cubicBezTo>
                  <a:cubicBezTo>
                    <a:pt x="50" y="22"/>
                    <a:pt x="28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B5C3901-4F61-E848-BA4A-95B94B940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19163"/>
              <a:ext cx="63500" cy="64294"/>
            </a:xfrm>
            <a:custGeom>
              <a:avLst/>
              <a:gdLst>
                <a:gd name="T0" fmla="*/ 2 w 34"/>
                <a:gd name="T1" fmla="*/ 4 h 34"/>
                <a:gd name="T2" fmla="*/ 30 w 34"/>
                <a:gd name="T3" fmla="*/ 32 h 34"/>
                <a:gd name="T4" fmla="*/ 32 w 34"/>
                <a:gd name="T5" fmla="*/ 34 h 34"/>
                <a:gd name="T6" fmla="*/ 34 w 34"/>
                <a:gd name="T7" fmla="*/ 32 h 34"/>
                <a:gd name="T8" fmla="*/ 2 w 34"/>
                <a:gd name="T9" fmla="*/ 0 h 34"/>
                <a:gd name="T10" fmla="*/ 0 w 34"/>
                <a:gd name="T11" fmla="*/ 2 h 34"/>
                <a:gd name="T12" fmla="*/ 2 w 34"/>
                <a:gd name="T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2" y="4"/>
                  </a:moveTo>
                  <a:cubicBezTo>
                    <a:pt x="17" y="4"/>
                    <a:pt x="30" y="17"/>
                    <a:pt x="30" y="32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3" y="34"/>
                    <a:pt x="34" y="33"/>
                    <a:pt x="34" y="32"/>
                  </a:cubicBezTo>
                  <a:cubicBezTo>
                    <a:pt x="34" y="14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54477BDC-CD30-BF48-AB19-B85AAA80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49325"/>
              <a:ext cx="33338" cy="34132"/>
            </a:xfrm>
            <a:custGeom>
              <a:avLst/>
              <a:gdLst>
                <a:gd name="T0" fmla="*/ 2 w 18"/>
                <a:gd name="T1" fmla="*/ 4 h 18"/>
                <a:gd name="T2" fmla="*/ 14 w 18"/>
                <a:gd name="T3" fmla="*/ 16 h 18"/>
                <a:gd name="T4" fmla="*/ 16 w 18"/>
                <a:gd name="T5" fmla="*/ 18 h 18"/>
                <a:gd name="T6" fmla="*/ 18 w 18"/>
                <a:gd name="T7" fmla="*/ 16 h 18"/>
                <a:gd name="T8" fmla="*/ 2 w 18"/>
                <a:gd name="T9" fmla="*/ 0 h 18"/>
                <a:gd name="T10" fmla="*/ 0 w 18"/>
                <a:gd name="T11" fmla="*/ 2 h 18"/>
                <a:gd name="T12" fmla="*/ 2 w 1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2" y="4"/>
                  </a:moveTo>
                  <a:cubicBezTo>
                    <a:pt x="9" y="4"/>
                    <a:pt x="14" y="9"/>
                    <a:pt x="14" y="16"/>
                  </a:cubicBezTo>
                  <a:cubicBezTo>
                    <a:pt x="14" y="17"/>
                    <a:pt x="15" y="18"/>
                    <a:pt x="16" y="18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8" y="7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9" name="Freeform 78">
            <a:extLst>
              <a:ext uri="{FF2B5EF4-FFF2-40B4-BE49-F238E27FC236}">
                <a16:creationId xmlns:a16="http://schemas.microsoft.com/office/drawing/2014/main" id="{8D665918-1CA3-D24F-B836-472ABD395C02}"/>
              </a:ext>
            </a:extLst>
          </p:cNvPr>
          <p:cNvSpPr>
            <a:spLocks noEditPoints="1"/>
          </p:cNvSpPr>
          <p:nvPr/>
        </p:nvSpPr>
        <p:spPr bwMode="auto">
          <a:xfrm>
            <a:off x="6094209" y="6435897"/>
            <a:ext cx="196566" cy="19743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75 w 96"/>
              <a:gd name="T7" fmla="*/ 88 h 96"/>
              <a:gd name="T8" fmla="*/ 76 w 96"/>
              <a:gd name="T9" fmla="*/ 82 h 96"/>
              <a:gd name="T10" fmla="*/ 71 w 96"/>
              <a:gd name="T11" fmla="*/ 81 h 96"/>
              <a:gd name="T12" fmla="*/ 48 w 96"/>
              <a:gd name="T13" fmla="*/ 88 h 96"/>
              <a:gd name="T14" fmla="*/ 8 w 96"/>
              <a:gd name="T15" fmla="*/ 48 h 96"/>
              <a:gd name="T16" fmla="*/ 48 w 96"/>
              <a:gd name="T17" fmla="*/ 8 h 96"/>
              <a:gd name="T18" fmla="*/ 88 w 96"/>
              <a:gd name="T19" fmla="*/ 48 h 96"/>
              <a:gd name="T20" fmla="*/ 88 w 96"/>
              <a:gd name="T21" fmla="*/ 52 h 96"/>
              <a:gd name="T22" fmla="*/ 79 w 96"/>
              <a:gd name="T23" fmla="*/ 61 h 96"/>
              <a:gd name="T24" fmla="*/ 69 w 96"/>
              <a:gd name="T25" fmla="*/ 52 h 96"/>
              <a:gd name="T26" fmla="*/ 69 w 96"/>
              <a:gd name="T27" fmla="*/ 48 h 96"/>
              <a:gd name="T28" fmla="*/ 48 w 96"/>
              <a:gd name="T29" fmla="*/ 27 h 96"/>
              <a:gd name="T30" fmla="*/ 27 w 96"/>
              <a:gd name="T31" fmla="*/ 48 h 96"/>
              <a:gd name="T32" fmla="*/ 48 w 96"/>
              <a:gd name="T33" fmla="*/ 69 h 96"/>
              <a:gd name="T34" fmla="*/ 64 w 96"/>
              <a:gd name="T35" fmla="*/ 62 h 96"/>
              <a:gd name="T36" fmla="*/ 79 w 96"/>
              <a:gd name="T37" fmla="*/ 69 h 96"/>
              <a:gd name="T38" fmla="*/ 96 w 96"/>
              <a:gd name="T39" fmla="*/ 52 h 96"/>
              <a:gd name="T40" fmla="*/ 96 w 96"/>
              <a:gd name="T41" fmla="*/ 48 h 96"/>
              <a:gd name="T42" fmla="*/ 48 w 96"/>
              <a:gd name="T43" fmla="*/ 0 h 96"/>
              <a:gd name="T44" fmla="*/ 48 w 96"/>
              <a:gd name="T45" fmla="*/ 61 h 96"/>
              <a:gd name="T46" fmla="*/ 35 w 96"/>
              <a:gd name="T47" fmla="*/ 48 h 96"/>
              <a:gd name="T48" fmla="*/ 48 w 96"/>
              <a:gd name="T49" fmla="*/ 35 h 96"/>
              <a:gd name="T50" fmla="*/ 61 w 96"/>
              <a:gd name="T51" fmla="*/ 48 h 96"/>
              <a:gd name="T52" fmla="*/ 48 w 96"/>
              <a:gd name="T53" fmla="*/ 6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58" y="96"/>
                  <a:pt x="67" y="93"/>
                  <a:pt x="75" y="88"/>
                </a:cubicBezTo>
                <a:cubicBezTo>
                  <a:pt x="77" y="86"/>
                  <a:pt x="77" y="84"/>
                  <a:pt x="76" y="82"/>
                </a:cubicBezTo>
                <a:cubicBezTo>
                  <a:pt x="75" y="80"/>
                  <a:pt x="72" y="80"/>
                  <a:pt x="71" y="81"/>
                </a:cubicBezTo>
                <a:cubicBezTo>
                  <a:pt x="64" y="86"/>
                  <a:pt x="56" y="88"/>
                  <a:pt x="48" y="88"/>
                </a:cubicBez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57"/>
                  <a:pt x="84" y="61"/>
                  <a:pt x="79" y="61"/>
                </a:cubicBezTo>
                <a:cubicBezTo>
                  <a:pt x="73" y="61"/>
                  <a:pt x="69" y="57"/>
                  <a:pt x="69" y="5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36"/>
                  <a:pt x="60" y="27"/>
                  <a:pt x="48" y="27"/>
                </a:cubicBezTo>
                <a:cubicBezTo>
                  <a:pt x="36" y="27"/>
                  <a:pt x="27" y="36"/>
                  <a:pt x="27" y="48"/>
                </a:cubicBezTo>
                <a:cubicBezTo>
                  <a:pt x="27" y="60"/>
                  <a:pt x="36" y="69"/>
                  <a:pt x="48" y="69"/>
                </a:cubicBezTo>
                <a:cubicBezTo>
                  <a:pt x="55" y="69"/>
                  <a:pt x="60" y="66"/>
                  <a:pt x="64" y="62"/>
                </a:cubicBezTo>
                <a:cubicBezTo>
                  <a:pt x="67" y="66"/>
                  <a:pt x="73" y="69"/>
                  <a:pt x="79" y="69"/>
                </a:cubicBezTo>
                <a:cubicBezTo>
                  <a:pt x="88" y="69"/>
                  <a:pt x="96" y="61"/>
                  <a:pt x="96" y="52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61"/>
                </a:moveTo>
                <a:cubicBezTo>
                  <a:pt x="41" y="61"/>
                  <a:pt x="35" y="55"/>
                  <a:pt x="35" y="48"/>
                </a:cubicBezTo>
                <a:cubicBezTo>
                  <a:pt x="35" y="41"/>
                  <a:pt x="41" y="35"/>
                  <a:pt x="48" y="35"/>
                </a:cubicBezTo>
                <a:cubicBezTo>
                  <a:pt x="55" y="35"/>
                  <a:pt x="61" y="41"/>
                  <a:pt x="61" y="48"/>
                </a:cubicBezTo>
                <a:cubicBezTo>
                  <a:pt x="61" y="55"/>
                  <a:pt x="55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" name="Group 45063">
            <a:extLst>
              <a:ext uri="{FF2B5EF4-FFF2-40B4-BE49-F238E27FC236}">
                <a16:creationId xmlns:a16="http://schemas.microsoft.com/office/drawing/2014/main" id="{8D11D101-B19D-D846-8528-74E0798BA7DB}"/>
              </a:ext>
            </a:extLst>
          </p:cNvPr>
          <p:cNvGrpSpPr/>
          <p:nvPr/>
        </p:nvGrpSpPr>
        <p:grpSpPr>
          <a:xfrm>
            <a:off x="6742838" y="6418379"/>
            <a:ext cx="207817" cy="177605"/>
            <a:chOff x="8530543" y="6442101"/>
            <a:chExt cx="145339" cy="124210"/>
          </a:xfrm>
          <a:solidFill>
            <a:schemeClr val="bg1"/>
          </a:solidFill>
        </p:grpSpPr>
        <p:sp>
          <p:nvSpPr>
            <p:cNvPr id="81" name="Freeform 146">
              <a:extLst>
                <a:ext uri="{FF2B5EF4-FFF2-40B4-BE49-F238E27FC236}">
                  <a16:creationId xmlns:a16="http://schemas.microsoft.com/office/drawing/2014/main" id="{04D18659-15FF-1343-866F-E33993A84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0543" y="6442101"/>
              <a:ext cx="69788" cy="124210"/>
            </a:xfrm>
            <a:custGeom>
              <a:avLst/>
              <a:gdLst>
                <a:gd name="T0" fmla="*/ 0 w 46"/>
                <a:gd name="T1" fmla="*/ 2 h 82"/>
                <a:gd name="T2" fmla="*/ 0 w 46"/>
                <a:gd name="T3" fmla="*/ 68 h 82"/>
                <a:gd name="T4" fmla="*/ 2 w 46"/>
                <a:gd name="T5" fmla="*/ 70 h 82"/>
                <a:gd name="T6" fmla="*/ 46 w 46"/>
                <a:gd name="T7" fmla="*/ 82 h 82"/>
                <a:gd name="T8" fmla="*/ 46 w 46"/>
                <a:gd name="T9" fmla="*/ 9 h 82"/>
                <a:gd name="T10" fmla="*/ 2 w 46"/>
                <a:gd name="T11" fmla="*/ 0 h 82"/>
                <a:gd name="T12" fmla="*/ 0 w 46"/>
                <a:gd name="T13" fmla="*/ 2 h 82"/>
                <a:gd name="T14" fmla="*/ 12 w 46"/>
                <a:gd name="T15" fmla="*/ 18 h 82"/>
                <a:gd name="T16" fmla="*/ 39 w 46"/>
                <a:gd name="T17" fmla="*/ 23 h 82"/>
                <a:gd name="T18" fmla="*/ 40 w 46"/>
                <a:gd name="T19" fmla="*/ 26 h 82"/>
                <a:gd name="T20" fmla="*/ 38 w 46"/>
                <a:gd name="T21" fmla="*/ 27 h 82"/>
                <a:gd name="T22" fmla="*/ 37 w 46"/>
                <a:gd name="T23" fmla="*/ 27 h 82"/>
                <a:gd name="T24" fmla="*/ 12 w 46"/>
                <a:gd name="T25" fmla="*/ 22 h 82"/>
                <a:gd name="T26" fmla="*/ 10 w 46"/>
                <a:gd name="T27" fmla="*/ 20 h 82"/>
                <a:gd name="T28" fmla="*/ 12 w 46"/>
                <a:gd name="T29" fmla="*/ 18 h 82"/>
                <a:gd name="T30" fmla="*/ 12 w 46"/>
                <a:gd name="T31" fmla="*/ 30 h 82"/>
                <a:gd name="T32" fmla="*/ 39 w 46"/>
                <a:gd name="T33" fmla="*/ 35 h 82"/>
                <a:gd name="T34" fmla="*/ 40 w 46"/>
                <a:gd name="T35" fmla="*/ 38 h 82"/>
                <a:gd name="T36" fmla="*/ 38 w 46"/>
                <a:gd name="T37" fmla="*/ 39 h 82"/>
                <a:gd name="T38" fmla="*/ 37 w 46"/>
                <a:gd name="T39" fmla="*/ 39 h 82"/>
                <a:gd name="T40" fmla="*/ 12 w 46"/>
                <a:gd name="T41" fmla="*/ 34 h 82"/>
                <a:gd name="T42" fmla="*/ 10 w 46"/>
                <a:gd name="T43" fmla="*/ 32 h 82"/>
                <a:gd name="T44" fmla="*/ 12 w 46"/>
                <a:gd name="T45" fmla="*/ 30 h 82"/>
                <a:gd name="T46" fmla="*/ 12 w 46"/>
                <a:gd name="T47" fmla="*/ 42 h 82"/>
                <a:gd name="T48" fmla="*/ 39 w 46"/>
                <a:gd name="T49" fmla="*/ 47 h 82"/>
                <a:gd name="T50" fmla="*/ 40 w 46"/>
                <a:gd name="T51" fmla="*/ 50 h 82"/>
                <a:gd name="T52" fmla="*/ 38 w 46"/>
                <a:gd name="T53" fmla="*/ 51 h 82"/>
                <a:gd name="T54" fmla="*/ 37 w 46"/>
                <a:gd name="T55" fmla="*/ 51 h 82"/>
                <a:gd name="T56" fmla="*/ 12 w 46"/>
                <a:gd name="T57" fmla="*/ 46 h 82"/>
                <a:gd name="T58" fmla="*/ 10 w 46"/>
                <a:gd name="T59" fmla="*/ 44 h 82"/>
                <a:gd name="T60" fmla="*/ 12 w 46"/>
                <a:gd name="T61" fmla="*/ 42 h 82"/>
                <a:gd name="T62" fmla="*/ 12 w 46"/>
                <a:gd name="T63" fmla="*/ 54 h 82"/>
                <a:gd name="T64" fmla="*/ 39 w 46"/>
                <a:gd name="T65" fmla="*/ 59 h 82"/>
                <a:gd name="T66" fmla="*/ 40 w 46"/>
                <a:gd name="T67" fmla="*/ 62 h 82"/>
                <a:gd name="T68" fmla="*/ 38 w 46"/>
                <a:gd name="T69" fmla="*/ 63 h 82"/>
                <a:gd name="T70" fmla="*/ 37 w 46"/>
                <a:gd name="T71" fmla="*/ 63 h 82"/>
                <a:gd name="T72" fmla="*/ 12 w 46"/>
                <a:gd name="T73" fmla="*/ 58 h 82"/>
                <a:gd name="T74" fmla="*/ 10 w 46"/>
                <a:gd name="T75" fmla="*/ 56 h 82"/>
                <a:gd name="T76" fmla="*/ 12 w 46"/>
                <a:gd name="T77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82">
                  <a:moveTo>
                    <a:pt x="0" y="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cubicBezTo>
                    <a:pt x="29" y="70"/>
                    <a:pt x="46" y="77"/>
                    <a:pt x="46" y="82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8" y="3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12" y="18"/>
                  </a:moveTo>
                  <a:cubicBezTo>
                    <a:pt x="23" y="19"/>
                    <a:pt x="32" y="21"/>
                    <a:pt x="39" y="23"/>
                  </a:cubicBezTo>
                  <a:cubicBezTo>
                    <a:pt x="40" y="23"/>
                    <a:pt x="40" y="25"/>
                    <a:pt x="40" y="26"/>
                  </a:cubicBezTo>
                  <a:cubicBezTo>
                    <a:pt x="40" y="26"/>
                    <a:pt x="39" y="27"/>
                    <a:pt x="38" y="27"/>
                  </a:cubicBezTo>
                  <a:cubicBezTo>
                    <a:pt x="38" y="27"/>
                    <a:pt x="38" y="27"/>
                    <a:pt x="37" y="27"/>
                  </a:cubicBezTo>
                  <a:cubicBezTo>
                    <a:pt x="31" y="24"/>
                    <a:pt x="22" y="23"/>
                    <a:pt x="12" y="22"/>
                  </a:cubicBezTo>
                  <a:cubicBezTo>
                    <a:pt x="11" y="22"/>
                    <a:pt x="10" y="21"/>
                    <a:pt x="10" y="20"/>
                  </a:cubicBezTo>
                  <a:cubicBezTo>
                    <a:pt x="10" y="19"/>
                    <a:pt x="11" y="18"/>
                    <a:pt x="12" y="18"/>
                  </a:cubicBezTo>
                  <a:close/>
                  <a:moveTo>
                    <a:pt x="12" y="30"/>
                  </a:moveTo>
                  <a:cubicBezTo>
                    <a:pt x="23" y="31"/>
                    <a:pt x="32" y="33"/>
                    <a:pt x="39" y="35"/>
                  </a:cubicBezTo>
                  <a:cubicBezTo>
                    <a:pt x="40" y="35"/>
                    <a:pt x="40" y="37"/>
                    <a:pt x="40" y="38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8" y="39"/>
                    <a:pt x="38" y="39"/>
                    <a:pt x="37" y="39"/>
                  </a:cubicBezTo>
                  <a:cubicBezTo>
                    <a:pt x="31" y="36"/>
                    <a:pt x="22" y="35"/>
                    <a:pt x="12" y="34"/>
                  </a:cubicBezTo>
                  <a:cubicBezTo>
                    <a:pt x="11" y="34"/>
                    <a:pt x="10" y="33"/>
                    <a:pt x="10" y="32"/>
                  </a:cubicBezTo>
                  <a:cubicBezTo>
                    <a:pt x="10" y="31"/>
                    <a:pt x="11" y="30"/>
                    <a:pt x="12" y="30"/>
                  </a:cubicBezTo>
                  <a:close/>
                  <a:moveTo>
                    <a:pt x="12" y="42"/>
                  </a:moveTo>
                  <a:cubicBezTo>
                    <a:pt x="23" y="43"/>
                    <a:pt x="32" y="45"/>
                    <a:pt x="39" y="47"/>
                  </a:cubicBezTo>
                  <a:cubicBezTo>
                    <a:pt x="40" y="47"/>
                    <a:pt x="40" y="49"/>
                    <a:pt x="40" y="50"/>
                  </a:cubicBezTo>
                  <a:cubicBezTo>
                    <a:pt x="40" y="50"/>
                    <a:pt x="39" y="51"/>
                    <a:pt x="38" y="51"/>
                  </a:cubicBezTo>
                  <a:cubicBezTo>
                    <a:pt x="38" y="51"/>
                    <a:pt x="38" y="51"/>
                    <a:pt x="37" y="51"/>
                  </a:cubicBezTo>
                  <a:cubicBezTo>
                    <a:pt x="31" y="48"/>
                    <a:pt x="22" y="47"/>
                    <a:pt x="12" y="46"/>
                  </a:cubicBezTo>
                  <a:cubicBezTo>
                    <a:pt x="11" y="46"/>
                    <a:pt x="10" y="45"/>
                    <a:pt x="10" y="44"/>
                  </a:cubicBezTo>
                  <a:cubicBezTo>
                    <a:pt x="10" y="43"/>
                    <a:pt x="11" y="42"/>
                    <a:pt x="12" y="42"/>
                  </a:cubicBezTo>
                  <a:close/>
                  <a:moveTo>
                    <a:pt x="12" y="54"/>
                  </a:moveTo>
                  <a:cubicBezTo>
                    <a:pt x="23" y="55"/>
                    <a:pt x="32" y="57"/>
                    <a:pt x="39" y="59"/>
                  </a:cubicBezTo>
                  <a:cubicBezTo>
                    <a:pt x="40" y="59"/>
                    <a:pt x="40" y="61"/>
                    <a:pt x="40" y="62"/>
                  </a:cubicBezTo>
                  <a:cubicBezTo>
                    <a:pt x="40" y="62"/>
                    <a:pt x="39" y="63"/>
                    <a:pt x="38" y="63"/>
                  </a:cubicBezTo>
                  <a:cubicBezTo>
                    <a:pt x="38" y="63"/>
                    <a:pt x="38" y="63"/>
                    <a:pt x="37" y="63"/>
                  </a:cubicBezTo>
                  <a:cubicBezTo>
                    <a:pt x="31" y="60"/>
                    <a:pt x="22" y="59"/>
                    <a:pt x="12" y="58"/>
                  </a:cubicBezTo>
                  <a:cubicBezTo>
                    <a:pt x="11" y="58"/>
                    <a:pt x="10" y="57"/>
                    <a:pt x="10" y="56"/>
                  </a:cubicBezTo>
                  <a:cubicBezTo>
                    <a:pt x="10" y="55"/>
                    <a:pt x="11" y="54"/>
                    <a:pt x="1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47">
              <a:extLst>
                <a:ext uri="{FF2B5EF4-FFF2-40B4-BE49-F238E27FC236}">
                  <a16:creationId xmlns:a16="http://schemas.microsoft.com/office/drawing/2014/main" id="{E6E05598-032E-5D49-BC0E-1F587C7E28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6094" y="6442101"/>
              <a:ext cx="69788" cy="124210"/>
            </a:xfrm>
            <a:custGeom>
              <a:avLst/>
              <a:gdLst>
                <a:gd name="T0" fmla="*/ 44 w 46"/>
                <a:gd name="T1" fmla="*/ 0 h 82"/>
                <a:gd name="T2" fmla="*/ 0 w 46"/>
                <a:gd name="T3" fmla="*/ 9 h 82"/>
                <a:gd name="T4" fmla="*/ 0 w 46"/>
                <a:gd name="T5" fmla="*/ 82 h 82"/>
                <a:gd name="T6" fmla="*/ 44 w 46"/>
                <a:gd name="T7" fmla="*/ 70 h 82"/>
                <a:gd name="T8" fmla="*/ 46 w 46"/>
                <a:gd name="T9" fmla="*/ 68 h 82"/>
                <a:gd name="T10" fmla="*/ 46 w 46"/>
                <a:gd name="T11" fmla="*/ 2 h 82"/>
                <a:gd name="T12" fmla="*/ 44 w 46"/>
                <a:gd name="T13" fmla="*/ 0 h 82"/>
                <a:gd name="T14" fmla="*/ 34 w 46"/>
                <a:gd name="T15" fmla="*/ 58 h 82"/>
                <a:gd name="T16" fmla="*/ 9 w 46"/>
                <a:gd name="T17" fmla="*/ 63 h 82"/>
                <a:gd name="T18" fmla="*/ 8 w 46"/>
                <a:gd name="T19" fmla="*/ 63 h 82"/>
                <a:gd name="T20" fmla="*/ 6 w 46"/>
                <a:gd name="T21" fmla="*/ 62 h 82"/>
                <a:gd name="T22" fmla="*/ 7 w 46"/>
                <a:gd name="T23" fmla="*/ 59 h 82"/>
                <a:gd name="T24" fmla="*/ 34 w 46"/>
                <a:gd name="T25" fmla="*/ 54 h 82"/>
                <a:gd name="T26" fmla="*/ 36 w 46"/>
                <a:gd name="T27" fmla="*/ 56 h 82"/>
                <a:gd name="T28" fmla="*/ 34 w 46"/>
                <a:gd name="T29" fmla="*/ 58 h 82"/>
                <a:gd name="T30" fmla="*/ 34 w 46"/>
                <a:gd name="T31" fmla="*/ 46 h 82"/>
                <a:gd name="T32" fmla="*/ 9 w 46"/>
                <a:gd name="T33" fmla="*/ 51 h 82"/>
                <a:gd name="T34" fmla="*/ 8 w 46"/>
                <a:gd name="T35" fmla="*/ 51 h 82"/>
                <a:gd name="T36" fmla="*/ 6 w 46"/>
                <a:gd name="T37" fmla="*/ 50 h 82"/>
                <a:gd name="T38" fmla="*/ 7 w 46"/>
                <a:gd name="T39" fmla="*/ 47 h 82"/>
                <a:gd name="T40" fmla="*/ 34 w 46"/>
                <a:gd name="T41" fmla="*/ 42 h 82"/>
                <a:gd name="T42" fmla="*/ 36 w 46"/>
                <a:gd name="T43" fmla="*/ 44 h 82"/>
                <a:gd name="T44" fmla="*/ 34 w 46"/>
                <a:gd name="T45" fmla="*/ 46 h 82"/>
                <a:gd name="T46" fmla="*/ 34 w 46"/>
                <a:gd name="T47" fmla="*/ 34 h 82"/>
                <a:gd name="T48" fmla="*/ 9 w 46"/>
                <a:gd name="T49" fmla="*/ 39 h 82"/>
                <a:gd name="T50" fmla="*/ 8 w 46"/>
                <a:gd name="T51" fmla="*/ 39 h 82"/>
                <a:gd name="T52" fmla="*/ 6 w 46"/>
                <a:gd name="T53" fmla="*/ 38 h 82"/>
                <a:gd name="T54" fmla="*/ 7 w 46"/>
                <a:gd name="T55" fmla="*/ 35 h 82"/>
                <a:gd name="T56" fmla="*/ 34 w 46"/>
                <a:gd name="T57" fmla="*/ 30 h 82"/>
                <a:gd name="T58" fmla="*/ 36 w 46"/>
                <a:gd name="T59" fmla="*/ 32 h 82"/>
                <a:gd name="T60" fmla="*/ 34 w 46"/>
                <a:gd name="T61" fmla="*/ 34 h 82"/>
                <a:gd name="T62" fmla="*/ 34 w 46"/>
                <a:gd name="T63" fmla="*/ 22 h 82"/>
                <a:gd name="T64" fmla="*/ 9 w 46"/>
                <a:gd name="T65" fmla="*/ 27 h 82"/>
                <a:gd name="T66" fmla="*/ 8 w 46"/>
                <a:gd name="T67" fmla="*/ 27 h 82"/>
                <a:gd name="T68" fmla="*/ 6 w 46"/>
                <a:gd name="T69" fmla="*/ 26 h 82"/>
                <a:gd name="T70" fmla="*/ 7 w 46"/>
                <a:gd name="T71" fmla="*/ 23 h 82"/>
                <a:gd name="T72" fmla="*/ 34 w 46"/>
                <a:gd name="T73" fmla="*/ 18 h 82"/>
                <a:gd name="T74" fmla="*/ 36 w 46"/>
                <a:gd name="T75" fmla="*/ 20 h 82"/>
                <a:gd name="T76" fmla="*/ 34 w 46"/>
                <a:gd name="T77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82">
                  <a:moveTo>
                    <a:pt x="44" y="0"/>
                  </a:moveTo>
                  <a:cubicBezTo>
                    <a:pt x="26" y="0"/>
                    <a:pt x="8" y="3"/>
                    <a:pt x="0" y="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7"/>
                    <a:pt x="17" y="70"/>
                    <a:pt x="44" y="70"/>
                  </a:cubicBezTo>
                  <a:cubicBezTo>
                    <a:pt x="45" y="70"/>
                    <a:pt x="46" y="69"/>
                    <a:pt x="46" y="68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  <a:moveTo>
                    <a:pt x="34" y="58"/>
                  </a:moveTo>
                  <a:cubicBezTo>
                    <a:pt x="24" y="59"/>
                    <a:pt x="15" y="60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3"/>
                    <a:pt x="6" y="62"/>
                    <a:pt x="6" y="62"/>
                  </a:cubicBezTo>
                  <a:cubicBezTo>
                    <a:pt x="6" y="61"/>
                    <a:pt x="6" y="59"/>
                    <a:pt x="7" y="59"/>
                  </a:cubicBezTo>
                  <a:cubicBezTo>
                    <a:pt x="14" y="57"/>
                    <a:pt x="23" y="55"/>
                    <a:pt x="34" y="54"/>
                  </a:cubicBezTo>
                  <a:cubicBezTo>
                    <a:pt x="35" y="54"/>
                    <a:pt x="36" y="55"/>
                    <a:pt x="36" y="56"/>
                  </a:cubicBezTo>
                  <a:cubicBezTo>
                    <a:pt x="36" y="57"/>
                    <a:pt x="35" y="58"/>
                    <a:pt x="34" y="58"/>
                  </a:cubicBezTo>
                  <a:close/>
                  <a:moveTo>
                    <a:pt x="34" y="46"/>
                  </a:moveTo>
                  <a:cubicBezTo>
                    <a:pt x="24" y="47"/>
                    <a:pt x="15" y="48"/>
                    <a:pt x="9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6" y="50"/>
                    <a:pt x="6" y="50"/>
                  </a:cubicBezTo>
                  <a:cubicBezTo>
                    <a:pt x="6" y="49"/>
                    <a:pt x="6" y="47"/>
                    <a:pt x="7" y="47"/>
                  </a:cubicBezTo>
                  <a:cubicBezTo>
                    <a:pt x="14" y="45"/>
                    <a:pt x="23" y="43"/>
                    <a:pt x="34" y="42"/>
                  </a:cubicBezTo>
                  <a:cubicBezTo>
                    <a:pt x="35" y="42"/>
                    <a:pt x="36" y="43"/>
                    <a:pt x="36" y="44"/>
                  </a:cubicBezTo>
                  <a:cubicBezTo>
                    <a:pt x="36" y="45"/>
                    <a:pt x="35" y="46"/>
                    <a:pt x="34" y="46"/>
                  </a:cubicBezTo>
                  <a:close/>
                  <a:moveTo>
                    <a:pt x="34" y="34"/>
                  </a:moveTo>
                  <a:cubicBezTo>
                    <a:pt x="24" y="35"/>
                    <a:pt x="15" y="36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39"/>
                    <a:pt x="6" y="38"/>
                    <a:pt x="6" y="38"/>
                  </a:cubicBezTo>
                  <a:cubicBezTo>
                    <a:pt x="6" y="37"/>
                    <a:pt x="6" y="35"/>
                    <a:pt x="7" y="35"/>
                  </a:cubicBezTo>
                  <a:cubicBezTo>
                    <a:pt x="14" y="33"/>
                    <a:pt x="23" y="31"/>
                    <a:pt x="34" y="30"/>
                  </a:cubicBezTo>
                  <a:cubicBezTo>
                    <a:pt x="35" y="30"/>
                    <a:pt x="36" y="31"/>
                    <a:pt x="36" y="32"/>
                  </a:cubicBezTo>
                  <a:cubicBezTo>
                    <a:pt x="36" y="33"/>
                    <a:pt x="35" y="34"/>
                    <a:pt x="34" y="34"/>
                  </a:cubicBezTo>
                  <a:close/>
                  <a:moveTo>
                    <a:pt x="34" y="22"/>
                  </a:moveTo>
                  <a:cubicBezTo>
                    <a:pt x="24" y="23"/>
                    <a:pt x="15" y="24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6"/>
                    <a:pt x="6" y="26"/>
                  </a:cubicBezTo>
                  <a:cubicBezTo>
                    <a:pt x="6" y="25"/>
                    <a:pt x="6" y="23"/>
                    <a:pt x="7" y="23"/>
                  </a:cubicBezTo>
                  <a:cubicBezTo>
                    <a:pt x="14" y="21"/>
                    <a:pt x="23" y="19"/>
                    <a:pt x="34" y="18"/>
                  </a:cubicBezTo>
                  <a:cubicBezTo>
                    <a:pt x="35" y="18"/>
                    <a:pt x="36" y="19"/>
                    <a:pt x="36" y="20"/>
                  </a:cubicBezTo>
                  <a:cubicBezTo>
                    <a:pt x="36" y="21"/>
                    <a:pt x="35" y="22"/>
                    <a:pt x="3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511272-DD99-254F-A80A-87BDD274DAF7}"/>
              </a:ext>
            </a:extLst>
          </p:cNvPr>
          <p:cNvSpPr/>
          <p:nvPr/>
        </p:nvSpPr>
        <p:spPr>
          <a:xfrm>
            <a:off x="941832" y="795528"/>
            <a:ext cx="10229088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r>
              <a:rPr lang="en-US" sz="2000" b="1" dirty="0"/>
              <a:t>Tenant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1371600" y="1389888"/>
            <a:ext cx="8750808" cy="4154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Tenant can see the </a:t>
            </a:r>
            <a:r>
              <a:rPr lang="en-US" dirty="0" err="1"/>
              <a:t>alloted</a:t>
            </a:r>
            <a:r>
              <a:rPr lang="en-US" dirty="0"/>
              <a:t> parking slot.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Tenant can pay maintenance fee.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Tenant can raise complaints..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Tenant can see his/her Tenant id.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Tenant can see his/her Name.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Tenant can see his/her Age.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Tenant can see his/her DOB.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Tenant can see his/her Room no.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3F6DC9-E0F9-C347-9D71-0A2296D767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3838" y="2499211"/>
            <a:ext cx="1612514" cy="1612514"/>
          </a:xfrm>
          <a:custGeom>
            <a:avLst/>
            <a:gdLst>
              <a:gd name="connsiteX0" fmla="*/ 600268 w 1200536"/>
              <a:gd name="connsiteY0" fmla="*/ 0 h 1200536"/>
              <a:gd name="connsiteX1" fmla="*/ 1200536 w 1200536"/>
              <a:gd name="connsiteY1" fmla="*/ 600268 h 1200536"/>
              <a:gd name="connsiteX2" fmla="*/ 600268 w 1200536"/>
              <a:gd name="connsiteY2" fmla="*/ 1200536 h 1200536"/>
              <a:gd name="connsiteX3" fmla="*/ 0 w 1200536"/>
              <a:gd name="connsiteY3" fmla="*/ 600268 h 1200536"/>
              <a:gd name="connsiteX4" fmla="*/ 600268 w 1200536"/>
              <a:gd name="connsiteY4" fmla="*/ 0 h 12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536" h="1200536">
                <a:moveTo>
                  <a:pt x="600268" y="0"/>
                </a:moveTo>
                <a:cubicBezTo>
                  <a:pt x="931787" y="0"/>
                  <a:pt x="1200536" y="268749"/>
                  <a:pt x="1200536" y="600268"/>
                </a:cubicBezTo>
                <a:cubicBezTo>
                  <a:pt x="1200536" y="931787"/>
                  <a:pt x="931787" y="1200536"/>
                  <a:pt x="600268" y="1200536"/>
                </a:cubicBezTo>
                <a:cubicBezTo>
                  <a:pt x="268749" y="1200536"/>
                  <a:pt x="0" y="931787"/>
                  <a:pt x="0" y="600268"/>
                </a:cubicBezTo>
                <a:cubicBezTo>
                  <a:pt x="0" y="268749"/>
                  <a:pt x="268749" y="0"/>
                  <a:pt x="600268" y="0"/>
                </a:cubicBez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F04D09-F4C9-884C-86C1-222667D23AA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0"/>
          <a:stretch/>
        </p:blipFill>
        <p:spPr>
          <a:xfrm>
            <a:off x="7182208" y="2590651"/>
            <a:ext cx="1612514" cy="1612514"/>
          </a:xfrm>
          <a:custGeom>
            <a:avLst/>
            <a:gdLst>
              <a:gd name="connsiteX0" fmla="*/ 600268 w 1200536"/>
              <a:gd name="connsiteY0" fmla="*/ 0 h 1200536"/>
              <a:gd name="connsiteX1" fmla="*/ 1200536 w 1200536"/>
              <a:gd name="connsiteY1" fmla="*/ 600268 h 1200536"/>
              <a:gd name="connsiteX2" fmla="*/ 600268 w 1200536"/>
              <a:gd name="connsiteY2" fmla="*/ 1200536 h 1200536"/>
              <a:gd name="connsiteX3" fmla="*/ 0 w 1200536"/>
              <a:gd name="connsiteY3" fmla="*/ 600268 h 1200536"/>
              <a:gd name="connsiteX4" fmla="*/ 600268 w 1200536"/>
              <a:gd name="connsiteY4" fmla="*/ 0 h 12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536" h="1200536">
                <a:moveTo>
                  <a:pt x="600268" y="0"/>
                </a:moveTo>
                <a:cubicBezTo>
                  <a:pt x="931787" y="0"/>
                  <a:pt x="1200536" y="268749"/>
                  <a:pt x="1200536" y="600268"/>
                </a:cubicBezTo>
                <a:cubicBezTo>
                  <a:pt x="1200536" y="931787"/>
                  <a:pt x="931787" y="1200536"/>
                  <a:pt x="600268" y="1200536"/>
                </a:cubicBezTo>
                <a:cubicBezTo>
                  <a:pt x="268749" y="1200536"/>
                  <a:pt x="0" y="931787"/>
                  <a:pt x="0" y="600268"/>
                </a:cubicBezTo>
                <a:cubicBezTo>
                  <a:pt x="0" y="268749"/>
                  <a:pt x="268749" y="0"/>
                  <a:pt x="600268" y="0"/>
                </a:cubicBez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737E97-6255-C04C-8B43-BBBB0DD262C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1153" y="2383526"/>
            <a:ext cx="1935325" cy="1935324"/>
          </a:xfrm>
          <a:custGeom>
            <a:avLst/>
            <a:gdLst>
              <a:gd name="connsiteX0" fmla="*/ 720436 w 1440872"/>
              <a:gd name="connsiteY0" fmla="*/ 0 h 1440872"/>
              <a:gd name="connsiteX1" fmla="*/ 1440872 w 1440872"/>
              <a:gd name="connsiteY1" fmla="*/ 720436 h 1440872"/>
              <a:gd name="connsiteX2" fmla="*/ 720436 w 1440872"/>
              <a:gd name="connsiteY2" fmla="*/ 1440872 h 1440872"/>
              <a:gd name="connsiteX3" fmla="*/ 0 w 1440872"/>
              <a:gd name="connsiteY3" fmla="*/ 720436 h 1440872"/>
              <a:gd name="connsiteX4" fmla="*/ 720436 w 1440872"/>
              <a:gd name="connsiteY4" fmla="*/ 0 h 144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872" h="1440872">
                <a:moveTo>
                  <a:pt x="720436" y="0"/>
                </a:moveTo>
                <a:cubicBezTo>
                  <a:pt x="1118322" y="0"/>
                  <a:pt x="1440872" y="322550"/>
                  <a:pt x="1440872" y="720436"/>
                </a:cubicBezTo>
                <a:cubicBezTo>
                  <a:pt x="1440872" y="1118322"/>
                  <a:pt x="1118322" y="1440872"/>
                  <a:pt x="720436" y="1440872"/>
                </a:cubicBezTo>
                <a:cubicBezTo>
                  <a:pt x="322550" y="1440872"/>
                  <a:pt x="0" y="1118322"/>
                  <a:pt x="0" y="720436"/>
                </a:cubicBezTo>
                <a:cubicBezTo>
                  <a:pt x="0" y="322550"/>
                  <a:pt x="322550" y="0"/>
                  <a:pt x="7204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1914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E0DD21-17AD-1849-A924-665C760D1E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53913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4" name="think-cell Slide" r:id="rId4" imgW="7761960" imgH="10047960" progId="">
                  <p:embed/>
                </p:oleObj>
              </mc:Choice>
              <mc:Fallback>
                <p:oleObj name="think-cell Slide" r:id="rId4" imgW="7761960" imgH="100479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" name="Picture 54">
            <a:extLst>
              <a:ext uri="{FF2B5EF4-FFF2-40B4-BE49-F238E27FC236}">
                <a16:creationId xmlns:a16="http://schemas.microsoft.com/office/drawing/2014/main" id="{A12E8B3A-B4E5-C045-862F-D3206974E1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33401" y="0"/>
            <a:ext cx="11125198" cy="6248400"/>
          </a:xfrm>
          <a:custGeom>
            <a:avLst/>
            <a:gdLst>
              <a:gd name="connsiteX0" fmla="*/ 0 w 11125198"/>
              <a:gd name="connsiteY0" fmla="*/ 0 h 6248400"/>
              <a:gd name="connsiteX1" fmla="*/ 11125198 w 11125198"/>
              <a:gd name="connsiteY1" fmla="*/ 0 h 6248400"/>
              <a:gd name="connsiteX2" fmla="*/ 11125198 w 11125198"/>
              <a:gd name="connsiteY2" fmla="*/ 5767393 h 6248400"/>
              <a:gd name="connsiteX3" fmla="*/ 11115427 w 11125198"/>
              <a:gd name="connsiteY3" fmla="*/ 5864317 h 6248400"/>
              <a:gd name="connsiteX4" fmla="*/ 10644173 w 11125198"/>
              <a:gd name="connsiteY4" fmla="*/ 6248400 h 6248400"/>
              <a:gd name="connsiteX5" fmla="*/ 481026 w 11125198"/>
              <a:gd name="connsiteY5" fmla="*/ 6248400 h 6248400"/>
              <a:gd name="connsiteX6" fmla="*/ 9772 w 11125198"/>
              <a:gd name="connsiteY6" fmla="*/ 5864317 h 6248400"/>
              <a:gd name="connsiteX7" fmla="*/ 0 w 11125198"/>
              <a:gd name="connsiteY7" fmla="*/ 576738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25198" h="6248400">
                <a:moveTo>
                  <a:pt x="0" y="0"/>
                </a:moveTo>
                <a:lnTo>
                  <a:pt x="11125198" y="0"/>
                </a:lnTo>
                <a:lnTo>
                  <a:pt x="11125198" y="5767393"/>
                </a:lnTo>
                <a:lnTo>
                  <a:pt x="11115427" y="5864317"/>
                </a:lnTo>
                <a:cubicBezTo>
                  <a:pt x="11070573" y="6083513"/>
                  <a:pt x="10876629" y="6248400"/>
                  <a:pt x="10644173" y="6248400"/>
                </a:cubicBezTo>
                <a:lnTo>
                  <a:pt x="481026" y="6248400"/>
                </a:lnTo>
                <a:cubicBezTo>
                  <a:pt x="248570" y="6248400"/>
                  <a:pt x="54626" y="6083513"/>
                  <a:pt x="9772" y="5864317"/>
                </a:cubicBezTo>
                <a:lnTo>
                  <a:pt x="0" y="5767383"/>
                </a:lnTo>
                <a:close/>
              </a:path>
            </a:pathLst>
          </a:cu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6FEF57D3-5D94-8340-AEAE-87A920CDD10B}"/>
              </a:ext>
            </a:extLst>
          </p:cNvPr>
          <p:cNvSpPr/>
          <p:nvPr/>
        </p:nvSpPr>
        <p:spPr>
          <a:xfrm>
            <a:off x="533399" y="0"/>
            <a:ext cx="11125201" cy="6248400"/>
          </a:xfrm>
          <a:custGeom>
            <a:avLst/>
            <a:gdLst>
              <a:gd name="connsiteX0" fmla="*/ 0 w 11125201"/>
              <a:gd name="connsiteY0" fmla="*/ 0 h 6248400"/>
              <a:gd name="connsiteX1" fmla="*/ 11125201 w 11125201"/>
              <a:gd name="connsiteY1" fmla="*/ 0 h 6248400"/>
              <a:gd name="connsiteX2" fmla="*/ 11125201 w 11125201"/>
              <a:gd name="connsiteY2" fmla="*/ 5767373 h 6248400"/>
              <a:gd name="connsiteX3" fmla="*/ 10644174 w 11125201"/>
              <a:gd name="connsiteY3" fmla="*/ 6248400 h 6248400"/>
              <a:gd name="connsiteX4" fmla="*/ 481027 w 11125201"/>
              <a:gd name="connsiteY4" fmla="*/ 6248400 h 6248400"/>
              <a:gd name="connsiteX5" fmla="*/ 0 w 11125201"/>
              <a:gd name="connsiteY5" fmla="*/ 5767373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1" h="6248400">
                <a:moveTo>
                  <a:pt x="0" y="0"/>
                </a:moveTo>
                <a:lnTo>
                  <a:pt x="11125201" y="0"/>
                </a:lnTo>
                <a:lnTo>
                  <a:pt x="11125201" y="5767373"/>
                </a:lnTo>
                <a:cubicBezTo>
                  <a:pt x="11125201" y="6033037"/>
                  <a:pt x="10909838" y="6248400"/>
                  <a:pt x="10644174" y="6248400"/>
                </a:cubicBezTo>
                <a:lnTo>
                  <a:pt x="481027" y="6248400"/>
                </a:lnTo>
                <a:cubicBezTo>
                  <a:pt x="215363" y="6248400"/>
                  <a:pt x="0" y="6033037"/>
                  <a:pt x="0" y="5767373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A89656-3D91-C747-B8DC-ACEF2210C1A6}"/>
              </a:ext>
            </a:extLst>
          </p:cNvPr>
          <p:cNvCxnSpPr>
            <a:cxnSpLocks/>
          </p:cNvCxnSpPr>
          <p:nvPr/>
        </p:nvCxnSpPr>
        <p:spPr>
          <a:xfrm flipV="1">
            <a:off x="533400" y="5851963"/>
            <a:ext cx="1643293" cy="2288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09F9A8-EC05-3B4C-BC0E-30C61067456B}"/>
              </a:ext>
            </a:extLst>
          </p:cNvPr>
          <p:cNvCxnSpPr>
            <a:cxnSpLocks/>
          </p:cNvCxnSpPr>
          <p:nvPr/>
        </p:nvCxnSpPr>
        <p:spPr>
          <a:xfrm flipV="1">
            <a:off x="4626877" y="5851963"/>
            <a:ext cx="1643293" cy="22885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5F7A66-814A-AF4F-9390-1DBE4BF606CE}"/>
              </a:ext>
            </a:extLst>
          </p:cNvPr>
          <p:cNvCxnSpPr>
            <a:cxnSpLocks/>
          </p:cNvCxnSpPr>
          <p:nvPr/>
        </p:nvCxnSpPr>
        <p:spPr>
          <a:xfrm flipV="1">
            <a:off x="7141464" y="4489704"/>
            <a:ext cx="4544568" cy="914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2F1188-1EC4-E24D-965F-37DA35022985}"/>
              </a:ext>
            </a:extLst>
          </p:cNvPr>
          <p:cNvSpPr/>
          <p:nvPr/>
        </p:nvSpPr>
        <p:spPr>
          <a:xfrm>
            <a:off x="9722614" y="4894469"/>
            <a:ext cx="137400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842BF2-858F-8745-8CF5-B762405018C5}"/>
              </a:ext>
            </a:extLst>
          </p:cNvPr>
          <p:cNvCxnSpPr>
            <a:cxnSpLocks/>
          </p:cNvCxnSpPr>
          <p:nvPr/>
        </p:nvCxnSpPr>
        <p:spPr>
          <a:xfrm>
            <a:off x="0" y="6551358"/>
            <a:ext cx="719994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A943EF-F0D0-3E43-959C-EC15F0619481}"/>
              </a:ext>
            </a:extLst>
          </p:cNvPr>
          <p:cNvCxnSpPr>
            <a:cxnSpLocks/>
          </p:cNvCxnSpPr>
          <p:nvPr/>
        </p:nvCxnSpPr>
        <p:spPr>
          <a:xfrm>
            <a:off x="11472006" y="6551358"/>
            <a:ext cx="719994" cy="0"/>
          </a:xfrm>
          <a:prstGeom prst="straightConnector1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5064">
            <a:extLst>
              <a:ext uri="{FF2B5EF4-FFF2-40B4-BE49-F238E27FC236}">
                <a16:creationId xmlns:a16="http://schemas.microsoft.com/office/drawing/2014/main" id="{8101D1BE-14F2-6C42-861B-3CDB2ADF0C5D}"/>
              </a:ext>
            </a:extLst>
          </p:cNvPr>
          <p:cNvGrpSpPr/>
          <p:nvPr/>
        </p:nvGrpSpPr>
        <p:grpSpPr>
          <a:xfrm>
            <a:off x="5510965" y="6416693"/>
            <a:ext cx="182563" cy="180976"/>
            <a:chOff x="2256802" y="6389000"/>
            <a:chExt cx="182563" cy="180976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A6A0358-F3E0-9C4F-B161-7CF007945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802" y="6419163"/>
              <a:ext cx="153988" cy="150813"/>
            </a:xfrm>
            <a:custGeom>
              <a:avLst/>
              <a:gdLst>
                <a:gd name="T0" fmla="*/ 70 w 82"/>
                <a:gd name="T1" fmla="*/ 49 h 80"/>
                <a:gd name="T2" fmla="*/ 63 w 82"/>
                <a:gd name="T3" fmla="*/ 46 h 80"/>
                <a:gd name="T4" fmla="*/ 56 w 82"/>
                <a:gd name="T5" fmla="*/ 49 h 80"/>
                <a:gd name="T6" fmla="*/ 54 w 82"/>
                <a:gd name="T7" fmla="*/ 50 h 80"/>
                <a:gd name="T8" fmla="*/ 31 w 82"/>
                <a:gd name="T9" fmla="*/ 27 h 80"/>
                <a:gd name="T10" fmla="*/ 32 w 82"/>
                <a:gd name="T11" fmla="*/ 25 h 80"/>
                <a:gd name="T12" fmla="*/ 32 w 82"/>
                <a:gd name="T13" fmla="*/ 11 h 80"/>
                <a:gd name="T14" fmla="*/ 24 w 82"/>
                <a:gd name="T15" fmla="*/ 3 h 80"/>
                <a:gd name="T16" fmla="*/ 17 w 82"/>
                <a:gd name="T17" fmla="*/ 0 h 80"/>
                <a:gd name="T18" fmla="*/ 10 w 82"/>
                <a:gd name="T19" fmla="*/ 3 h 80"/>
                <a:gd name="T20" fmla="*/ 5 w 82"/>
                <a:gd name="T21" fmla="*/ 7 h 80"/>
                <a:gd name="T22" fmla="*/ 3 w 82"/>
                <a:gd name="T23" fmla="*/ 25 h 80"/>
                <a:gd name="T24" fmla="*/ 56 w 82"/>
                <a:gd name="T25" fmla="*/ 78 h 80"/>
                <a:gd name="T26" fmla="*/ 64 w 82"/>
                <a:gd name="T27" fmla="*/ 80 h 80"/>
                <a:gd name="T28" fmla="*/ 74 w 82"/>
                <a:gd name="T29" fmla="*/ 76 h 80"/>
                <a:gd name="T30" fmla="*/ 78 w 82"/>
                <a:gd name="T31" fmla="*/ 71 h 80"/>
                <a:gd name="T32" fmla="*/ 78 w 82"/>
                <a:gd name="T33" fmla="*/ 57 h 80"/>
                <a:gd name="T34" fmla="*/ 70 w 82"/>
                <a:gd name="T35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80">
                  <a:moveTo>
                    <a:pt x="70" y="49"/>
                  </a:moveTo>
                  <a:cubicBezTo>
                    <a:pt x="68" y="47"/>
                    <a:pt x="65" y="46"/>
                    <a:pt x="63" y="46"/>
                  </a:cubicBezTo>
                  <a:cubicBezTo>
                    <a:pt x="60" y="46"/>
                    <a:pt x="57" y="47"/>
                    <a:pt x="56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43"/>
                    <a:pt x="38" y="35"/>
                    <a:pt x="31" y="2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6" y="22"/>
                    <a:pt x="36" y="15"/>
                    <a:pt x="32" y="1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4" y="0"/>
                    <a:pt x="12" y="1"/>
                    <a:pt x="10" y="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0" y="12"/>
                    <a:pt x="0" y="20"/>
                    <a:pt x="3" y="25"/>
                  </a:cubicBezTo>
                  <a:cubicBezTo>
                    <a:pt x="17" y="46"/>
                    <a:pt x="35" y="64"/>
                    <a:pt x="56" y="78"/>
                  </a:cubicBezTo>
                  <a:cubicBezTo>
                    <a:pt x="58" y="79"/>
                    <a:pt x="61" y="80"/>
                    <a:pt x="64" y="80"/>
                  </a:cubicBezTo>
                  <a:cubicBezTo>
                    <a:pt x="67" y="80"/>
                    <a:pt x="71" y="79"/>
                    <a:pt x="74" y="7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2" y="67"/>
                    <a:pt x="82" y="61"/>
                    <a:pt x="78" y="57"/>
                  </a:cubicBezTo>
                  <a:lnTo>
                    <a:pt x="70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D4551F51-134C-8B49-8595-EEBB741D6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389000"/>
              <a:ext cx="93663" cy="94457"/>
            </a:xfrm>
            <a:custGeom>
              <a:avLst/>
              <a:gdLst>
                <a:gd name="T0" fmla="*/ 2 w 50"/>
                <a:gd name="T1" fmla="*/ 0 h 50"/>
                <a:gd name="T2" fmla="*/ 0 w 50"/>
                <a:gd name="T3" fmla="*/ 2 h 50"/>
                <a:gd name="T4" fmla="*/ 2 w 50"/>
                <a:gd name="T5" fmla="*/ 4 h 50"/>
                <a:gd name="T6" fmla="*/ 46 w 50"/>
                <a:gd name="T7" fmla="*/ 48 h 50"/>
                <a:gd name="T8" fmla="*/ 48 w 50"/>
                <a:gd name="T9" fmla="*/ 50 h 50"/>
                <a:gd name="T10" fmla="*/ 50 w 50"/>
                <a:gd name="T11" fmla="*/ 48 h 50"/>
                <a:gd name="T12" fmla="*/ 2 w 5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6" y="4"/>
                    <a:pt x="46" y="24"/>
                    <a:pt x="46" y="48"/>
                  </a:cubicBezTo>
                  <a:cubicBezTo>
                    <a:pt x="46" y="49"/>
                    <a:pt x="47" y="50"/>
                    <a:pt x="48" y="50"/>
                  </a:cubicBezTo>
                  <a:cubicBezTo>
                    <a:pt x="49" y="50"/>
                    <a:pt x="50" y="49"/>
                    <a:pt x="50" y="48"/>
                  </a:cubicBezTo>
                  <a:cubicBezTo>
                    <a:pt x="50" y="22"/>
                    <a:pt x="28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B5C3901-4F61-E848-BA4A-95B94B940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19163"/>
              <a:ext cx="63500" cy="64294"/>
            </a:xfrm>
            <a:custGeom>
              <a:avLst/>
              <a:gdLst>
                <a:gd name="T0" fmla="*/ 2 w 34"/>
                <a:gd name="T1" fmla="*/ 4 h 34"/>
                <a:gd name="T2" fmla="*/ 30 w 34"/>
                <a:gd name="T3" fmla="*/ 32 h 34"/>
                <a:gd name="T4" fmla="*/ 32 w 34"/>
                <a:gd name="T5" fmla="*/ 34 h 34"/>
                <a:gd name="T6" fmla="*/ 34 w 34"/>
                <a:gd name="T7" fmla="*/ 32 h 34"/>
                <a:gd name="T8" fmla="*/ 2 w 34"/>
                <a:gd name="T9" fmla="*/ 0 h 34"/>
                <a:gd name="T10" fmla="*/ 0 w 34"/>
                <a:gd name="T11" fmla="*/ 2 h 34"/>
                <a:gd name="T12" fmla="*/ 2 w 34"/>
                <a:gd name="T1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2" y="4"/>
                  </a:moveTo>
                  <a:cubicBezTo>
                    <a:pt x="17" y="4"/>
                    <a:pt x="30" y="17"/>
                    <a:pt x="30" y="32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3" y="34"/>
                    <a:pt x="34" y="33"/>
                    <a:pt x="34" y="32"/>
                  </a:cubicBezTo>
                  <a:cubicBezTo>
                    <a:pt x="34" y="14"/>
                    <a:pt x="20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54477BDC-CD30-BF48-AB19-B85AAA80F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702" y="6449325"/>
              <a:ext cx="33338" cy="34132"/>
            </a:xfrm>
            <a:custGeom>
              <a:avLst/>
              <a:gdLst>
                <a:gd name="T0" fmla="*/ 2 w 18"/>
                <a:gd name="T1" fmla="*/ 4 h 18"/>
                <a:gd name="T2" fmla="*/ 14 w 18"/>
                <a:gd name="T3" fmla="*/ 16 h 18"/>
                <a:gd name="T4" fmla="*/ 16 w 18"/>
                <a:gd name="T5" fmla="*/ 18 h 18"/>
                <a:gd name="T6" fmla="*/ 18 w 18"/>
                <a:gd name="T7" fmla="*/ 16 h 18"/>
                <a:gd name="T8" fmla="*/ 2 w 18"/>
                <a:gd name="T9" fmla="*/ 0 h 18"/>
                <a:gd name="T10" fmla="*/ 0 w 18"/>
                <a:gd name="T11" fmla="*/ 2 h 18"/>
                <a:gd name="T12" fmla="*/ 2 w 18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8">
                  <a:moveTo>
                    <a:pt x="2" y="4"/>
                  </a:moveTo>
                  <a:cubicBezTo>
                    <a:pt x="9" y="4"/>
                    <a:pt x="14" y="9"/>
                    <a:pt x="14" y="16"/>
                  </a:cubicBezTo>
                  <a:cubicBezTo>
                    <a:pt x="14" y="17"/>
                    <a:pt x="15" y="18"/>
                    <a:pt x="16" y="18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8" y="7"/>
                    <a:pt x="11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9" name="Freeform 78">
            <a:extLst>
              <a:ext uri="{FF2B5EF4-FFF2-40B4-BE49-F238E27FC236}">
                <a16:creationId xmlns:a16="http://schemas.microsoft.com/office/drawing/2014/main" id="{8D665918-1CA3-D24F-B836-472ABD395C02}"/>
              </a:ext>
            </a:extLst>
          </p:cNvPr>
          <p:cNvSpPr>
            <a:spLocks noEditPoints="1"/>
          </p:cNvSpPr>
          <p:nvPr/>
        </p:nvSpPr>
        <p:spPr bwMode="auto">
          <a:xfrm>
            <a:off x="6094209" y="6435897"/>
            <a:ext cx="196566" cy="197432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75 w 96"/>
              <a:gd name="T7" fmla="*/ 88 h 96"/>
              <a:gd name="T8" fmla="*/ 76 w 96"/>
              <a:gd name="T9" fmla="*/ 82 h 96"/>
              <a:gd name="T10" fmla="*/ 71 w 96"/>
              <a:gd name="T11" fmla="*/ 81 h 96"/>
              <a:gd name="T12" fmla="*/ 48 w 96"/>
              <a:gd name="T13" fmla="*/ 88 h 96"/>
              <a:gd name="T14" fmla="*/ 8 w 96"/>
              <a:gd name="T15" fmla="*/ 48 h 96"/>
              <a:gd name="T16" fmla="*/ 48 w 96"/>
              <a:gd name="T17" fmla="*/ 8 h 96"/>
              <a:gd name="T18" fmla="*/ 88 w 96"/>
              <a:gd name="T19" fmla="*/ 48 h 96"/>
              <a:gd name="T20" fmla="*/ 88 w 96"/>
              <a:gd name="T21" fmla="*/ 52 h 96"/>
              <a:gd name="T22" fmla="*/ 79 w 96"/>
              <a:gd name="T23" fmla="*/ 61 h 96"/>
              <a:gd name="T24" fmla="*/ 69 w 96"/>
              <a:gd name="T25" fmla="*/ 52 h 96"/>
              <a:gd name="T26" fmla="*/ 69 w 96"/>
              <a:gd name="T27" fmla="*/ 48 h 96"/>
              <a:gd name="T28" fmla="*/ 48 w 96"/>
              <a:gd name="T29" fmla="*/ 27 h 96"/>
              <a:gd name="T30" fmla="*/ 27 w 96"/>
              <a:gd name="T31" fmla="*/ 48 h 96"/>
              <a:gd name="T32" fmla="*/ 48 w 96"/>
              <a:gd name="T33" fmla="*/ 69 h 96"/>
              <a:gd name="T34" fmla="*/ 64 w 96"/>
              <a:gd name="T35" fmla="*/ 62 h 96"/>
              <a:gd name="T36" fmla="*/ 79 w 96"/>
              <a:gd name="T37" fmla="*/ 69 h 96"/>
              <a:gd name="T38" fmla="*/ 96 w 96"/>
              <a:gd name="T39" fmla="*/ 52 h 96"/>
              <a:gd name="T40" fmla="*/ 96 w 96"/>
              <a:gd name="T41" fmla="*/ 48 h 96"/>
              <a:gd name="T42" fmla="*/ 48 w 96"/>
              <a:gd name="T43" fmla="*/ 0 h 96"/>
              <a:gd name="T44" fmla="*/ 48 w 96"/>
              <a:gd name="T45" fmla="*/ 61 h 96"/>
              <a:gd name="T46" fmla="*/ 35 w 96"/>
              <a:gd name="T47" fmla="*/ 48 h 96"/>
              <a:gd name="T48" fmla="*/ 48 w 96"/>
              <a:gd name="T49" fmla="*/ 35 h 96"/>
              <a:gd name="T50" fmla="*/ 61 w 96"/>
              <a:gd name="T51" fmla="*/ 48 h 96"/>
              <a:gd name="T52" fmla="*/ 48 w 96"/>
              <a:gd name="T53" fmla="*/ 6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58" y="96"/>
                  <a:pt x="67" y="93"/>
                  <a:pt x="75" y="88"/>
                </a:cubicBezTo>
                <a:cubicBezTo>
                  <a:pt x="77" y="86"/>
                  <a:pt x="77" y="84"/>
                  <a:pt x="76" y="82"/>
                </a:cubicBezTo>
                <a:cubicBezTo>
                  <a:pt x="75" y="80"/>
                  <a:pt x="72" y="80"/>
                  <a:pt x="71" y="81"/>
                </a:cubicBezTo>
                <a:cubicBezTo>
                  <a:pt x="64" y="86"/>
                  <a:pt x="56" y="88"/>
                  <a:pt x="48" y="88"/>
                </a:cubicBezTo>
                <a:cubicBezTo>
                  <a:pt x="26" y="88"/>
                  <a:pt x="8" y="70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57"/>
                  <a:pt x="84" y="61"/>
                  <a:pt x="79" y="61"/>
                </a:cubicBezTo>
                <a:cubicBezTo>
                  <a:pt x="73" y="61"/>
                  <a:pt x="69" y="57"/>
                  <a:pt x="69" y="52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36"/>
                  <a:pt x="60" y="27"/>
                  <a:pt x="48" y="27"/>
                </a:cubicBezTo>
                <a:cubicBezTo>
                  <a:pt x="36" y="27"/>
                  <a:pt x="27" y="36"/>
                  <a:pt x="27" y="48"/>
                </a:cubicBezTo>
                <a:cubicBezTo>
                  <a:pt x="27" y="60"/>
                  <a:pt x="36" y="69"/>
                  <a:pt x="48" y="69"/>
                </a:cubicBezTo>
                <a:cubicBezTo>
                  <a:pt x="55" y="69"/>
                  <a:pt x="60" y="66"/>
                  <a:pt x="64" y="62"/>
                </a:cubicBezTo>
                <a:cubicBezTo>
                  <a:pt x="67" y="66"/>
                  <a:pt x="73" y="69"/>
                  <a:pt x="79" y="69"/>
                </a:cubicBezTo>
                <a:cubicBezTo>
                  <a:pt x="88" y="69"/>
                  <a:pt x="96" y="61"/>
                  <a:pt x="96" y="52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61"/>
                </a:moveTo>
                <a:cubicBezTo>
                  <a:pt x="41" y="61"/>
                  <a:pt x="35" y="55"/>
                  <a:pt x="35" y="48"/>
                </a:cubicBezTo>
                <a:cubicBezTo>
                  <a:pt x="35" y="41"/>
                  <a:pt x="41" y="35"/>
                  <a:pt x="48" y="35"/>
                </a:cubicBezTo>
                <a:cubicBezTo>
                  <a:pt x="55" y="35"/>
                  <a:pt x="61" y="41"/>
                  <a:pt x="61" y="48"/>
                </a:cubicBezTo>
                <a:cubicBezTo>
                  <a:pt x="61" y="55"/>
                  <a:pt x="55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511272-DD99-254F-A80A-87BDD274DAF7}"/>
              </a:ext>
            </a:extLst>
          </p:cNvPr>
          <p:cNvSpPr/>
          <p:nvPr/>
        </p:nvSpPr>
        <p:spPr>
          <a:xfrm>
            <a:off x="941832" y="795528"/>
            <a:ext cx="10229088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</a:t>
            </a:r>
            <a:r>
              <a:rPr lang="en-US" sz="2400" b="1" dirty="0"/>
              <a:t>Employee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1371600" y="1664208"/>
            <a:ext cx="875080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Employee can see all the complaints.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Employee can see Total number of Complaints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511272-DD99-254F-A80A-87BDD274DAF7}"/>
              </a:ext>
            </a:extLst>
          </p:cNvPr>
          <p:cNvSpPr/>
          <p:nvPr/>
        </p:nvSpPr>
        <p:spPr>
          <a:xfrm>
            <a:off x="1161288" y="3291840"/>
            <a:ext cx="10314432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/>
              <a:t>All the </a:t>
            </a:r>
            <a:r>
              <a:rPr lang="en-US" sz="2400" dirty="0" err="1"/>
              <a:t>admins</a:t>
            </a:r>
            <a:r>
              <a:rPr lang="en-US" sz="2400" dirty="0"/>
              <a:t>, owners, tenant, employees can login and logout.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AD4DE-B7E2-4A40-A7BC-FE66B92D43D5}"/>
              </a:ext>
            </a:extLst>
          </p:cNvPr>
          <p:cNvCxnSpPr>
            <a:cxnSpLocks/>
          </p:cNvCxnSpPr>
          <p:nvPr/>
        </p:nvCxnSpPr>
        <p:spPr>
          <a:xfrm flipH="1">
            <a:off x="10426700" y="5723239"/>
            <a:ext cx="17653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48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Freeform: Shape 16">
            <a:extLst>
              <a:ext uri="{FF2B5EF4-FFF2-40B4-BE49-F238E27FC236}">
                <a16:creationId xmlns:a16="http://schemas.microsoft.com/office/drawing/2014/main" id="{B3E94E4B-7B2C-457A-B85C-5DA8C02A76E0}"/>
              </a:ext>
            </a:extLst>
          </p:cNvPr>
          <p:cNvSpPr/>
          <p:nvPr/>
        </p:nvSpPr>
        <p:spPr>
          <a:xfrm>
            <a:off x="9055100" y="3517900"/>
            <a:ext cx="3136900" cy="3340100"/>
          </a:xfrm>
          <a:custGeom>
            <a:avLst/>
            <a:gdLst>
              <a:gd name="connsiteX0" fmla="*/ 3136900 w 3136900"/>
              <a:gd name="connsiteY0" fmla="*/ 2768365 h 3340100"/>
              <a:gd name="connsiteX1" fmla="*/ 3136900 w 3136900"/>
              <a:gd name="connsiteY1" fmla="*/ 3340100 h 3340100"/>
              <a:gd name="connsiteX2" fmla="*/ 2201559 w 3136900"/>
              <a:gd name="connsiteY2" fmla="*/ 3340100 h 3340100"/>
              <a:gd name="connsiteX3" fmla="*/ 2323630 w 3136900"/>
              <a:gd name="connsiteY3" fmla="*/ 3321470 h 3340100"/>
              <a:gd name="connsiteX4" fmla="*/ 3128521 w 3136900"/>
              <a:gd name="connsiteY4" fmla="*/ 2782158 h 3340100"/>
              <a:gd name="connsiteX5" fmla="*/ 2076450 w 3136900"/>
              <a:gd name="connsiteY5" fmla="*/ 0 h 3340100"/>
              <a:gd name="connsiteX6" fmla="*/ 3066210 w 3136900"/>
              <a:gd name="connsiteY6" fmla="*/ 250616 h 3340100"/>
              <a:gd name="connsiteX7" fmla="*/ 3136900 w 3136900"/>
              <a:gd name="connsiteY7" fmla="*/ 293562 h 3340100"/>
              <a:gd name="connsiteX8" fmla="*/ 3136900 w 3136900"/>
              <a:gd name="connsiteY8" fmla="*/ 1362029 h 3340100"/>
              <a:gd name="connsiteX9" fmla="*/ 3128521 w 3136900"/>
              <a:gd name="connsiteY9" fmla="*/ 1348237 h 3340100"/>
              <a:gd name="connsiteX10" fmla="*/ 2065197 w 3136900"/>
              <a:gd name="connsiteY10" fmla="*/ 782872 h 3340100"/>
              <a:gd name="connsiteX11" fmla="*/ 782872 w 3136900"/>
              <a:gd name="connsiteY11" fmla="*/ 2065197 h 3340100"/>
              <a:gd name="connsiteX12" fmla="*/ 1806764 w 3136900"/>
              <a:gd name="connsiteY12" fmla="*/ 3321470 h 3340100"/>
              <a:gd name="connsiteX13" fmla="*/ 1928835 w 3136900"/>
              <a:gd name="connsiteY13" fmla="*/ 3340100 h 3340100"/>
              <a:gd name="connsiteX14" fmla="*/ 431413 w 3136900"/>
              <a:gd name="connsiteY14" fmla="*/ 3340100 h 3340100"/>
              <a:gd name="connsiteX15" fmla="*/ 354625 w 3136900"/>
              <a:gd name="connsiteY15" fmla="*/ 3237413 h 3340100"/>
              <a:gd name="connsiteX16" fmla="*/ 0 w 3136900"/>
              <a:gd name="connsiteY16" fmla="*/ 2076450 h 3340100"/>
              <a:gd name="connsiteX17" fmla="*/ 2076450 w 3136900"/>
              <a:gd name="connsiteY17" fmla="*/ 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6900" h="3340100">
                <a:moveTo>
                  <a:pt x="3136900" y="2768365"/>
                </a:moveTo>
                <a:lnTo>
                  <a:pt x="3136900" y="3340100"/>
                </a:lnTo>
                <a:lnTo>
                  <a:pt x="2201559" y="3340100"/>
                </a:lnTo>
                <a:lnTo>
                  <a:pt x="2323630" y="3321470"/>
                </a:lnTo>
                <a:cubicBezTo>
                  <a:pt x="2657536" y="3253143"/>
                  <a:pt x="2944167" y="3055038"/>
                  <a:pt x="3128521" y="2782158"/>
                </a:cubicBezTo>
                <a:close/>
                <a:moveTo>
                  <a:pt x="2076450" y="0"/>
                </a:moveTo>
                <a:cubicBezTo>
                  <a:pt x="2434823" y="0"/>
                  <a:pt x="2771991" y="90787"/>
                  <a:pt x="3066210" y="250616"/>
                </a:cubicBezTo>
                <a:lnTo>
                  <a:pt x="3136900" y="293562"/>
                </a:lnTo>
                <a:lnTo>
                  <a:pt x="3136900" y="1362029"/>
                </a:lnTo>
                <a:lnTo>
                  <a:pt x="3128521" y="1348237"/>
                </a:lnTo>
                <a:cubicBezTo>
                  <a:pt x="2898078" y="1007136"/>
                  <a:pt x="2507828" y="782872"/>
                  <a:pt x="2065197" y="782872"/>
                </a:cubicBezTo>
                <a:cubicBezTo>
                  <a:pt x="1356988" y="782872"/>
                  <a:pt x="782872" y="1356988"/>
                  <a:pt x="782872" y="2065197"/>
                </a:cubicBezTo>
                <a:cubicBezTo>
                  <a:pt x="782872" y="2684880"/>
                  <a:pt x="1222430" y="3201898"/>
                  <a:pt x="1806764" y="3321470"/>
                </a:cubicBezTo>
                <a:lnTo>
                  <a:pt x="1928835" y="3340100"/>
                </a:lnTo>
                <a:lnTo>
                  <a:pt x="431413" y="3340100"/>
                </a:lnTo>
                <a:lnTo>
                  <a:pt x="354625" y="3237413"/>
                </a:lnTo>
                <a:cubicBezTo>
                  <a:pt x="130733" y="2906010"/>
                  <a:pt x="0" y="2506497"/>
                  <a:pt x="0" y="2076450"/>
                </a:cubicBezTo>
                <a:cubicBezTo>
                  <a:pt x="0" y="929658"/>
                  <a:pt x="929658" y="0"/>
                  <a:pt x="2076450" y="0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9DD2454-E86B-4E74-BB0F-2B099ACDC465}"/>
              </a:ext>
            </a:extLst>
          </p:cNvPr>
          <p:cNvSpPr/>
          <p:nvPr/>
        </p:nvSpPr>
        <p:spPr>
          <a:xfrm>
            <a:off x="9427861" y="5187950"/>
            <a:ext cx="1070578" cy="107057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22E628-78CA-4E7A-9CAF-4732B56EA594}"/>
              </a:ext>
            </a:extLst>
          </p:cNvPr>
          <p:cNvSpPr/>
          <p:nvPr/>
        </p:nvSpPr>
        <p:spPr>
          <a:xfrm>
            <a:off x="10137561" y="5434101"/>
            <a:ext cx="578277" cy="57827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BAD4DE-B7E2-4A40-A7BC-FE66B92D43D5}"/>
              </a:ext>
            </a:extLst>
          </p:cNvPr>
          <p:cNvCxnSpPr>
            <a:cxnSpLocks/>
          </p:cNvCxnSpPr>
          <p:nvPr/>
        </p:nvCxnSpPr>
        <p:spPr>
          <a:xfrm flipH="1">
            <a:off x="10560812" y="5738479"/>
            <a:ext cx="17653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14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6FJKJ8Ki46KTJlqyNR.K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</TotalTime>
  <Words>894</Words>
  <Application>Microsoft Office PowerPoint</Application>
  <PresentationFormat>Widescreen</PresentationFormat>
  <Paragraphs>160</Paragraphs>
  <Slides>16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Segoe UI</vt:lpstr>
      <vt:lpstr>Segoe UI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KUMAR ASHISH RANJAN</cp:lastModifiedBy>
  <cp:revision>215</cp:revision>
  <dcterms:created xsi:type="dcterms:W3CDTF">2019-08-16T12:08:31Z</dcterms:created>
  <dcterms:modified xsi:type="dcterms:W3CDTF">2023-11-21T18:23:24Z</dcterms:modified>
</cp:coreProperties>
</file>